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20"/>
  </p:notesMasterIdLst>
  <p:sldIdLst>
    <p:sldId id="256" r:id="rId5"/>
    <p:sldId id="272" r:id="rId6"/>
    <p:sldId id="257" r:id="rId7"/>
    <p:sldId id="264" r:id="rId8"/>
    <p:sldId id="265" r:id="rId9"/>
    <p:sldId id="271" r:id="rId10"/>
    <p:sldId id="266" r:id="rId11"/>
    <p:sldId id="270" r:id="rId12"/>
    <p:sldId id="267" r:id="rId13"/>
    <p:sldId id="268" r:id="rId14"/>
    <p:sldId id="269" r:id="rId15"/>
    <p:sldId id="258" r:id="rId16"/>
    <p:sldId id="260" r:id="rId17"/>
    <p:sldId id="259" r:id="rId18"/>
    <p:sldId id="262" r:id="rId19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Krause" initials="SK" lastIdx="1" clrIdx="0">
    <p:extLst>
      <p:ext uri="{19B8F6BF-5375-455C-9EA6-DF929625EA0E}">
        <p15:presenceInfo xmlns:p15="http://schemas.microsoft.com/office/powerpoint/2012/main" userId="S-1-12-1-2834005283-1218841985-3988500614-3405481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8" autoAdjust="0"/>
    <p:restoredTop sz="73684" autoAdjust="0"/>
  </p:normalViewPr>
  <p:slideViewPr>
    <p:cSldViewPr snapToGrid="0" snapToObjects="1">
      <p:cViewPr varScale="1">
        <p:scale>
          <a:sx n="93" d="100"/>
          <a:sy n="93" d="100"/>
        </p:scale>
        <p:origin x="10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Krause" userId="a8eb7d23-0d81-48a6-86b0-bbed4685fbca" providerId="ADAL" clId="{A5D63DAB-0D35-4544-B88B-4A9654827A92}"/>
    <pc:docChg chg="undo custSel addSld delSld modSld sldOrd">
      <pc:chgData name="Simon Krause" userId="a8eb7d23-0d81-48a6-86b0-bbed4685fbca" providerId="ADAL" clId="{A5D63DAB-0D35-4544-B88B-4A9654827A92}" dt="2022-11-29T15:04:30.374" v="5118" actId="20577"/>
      <pc:docMkLst>
        <pc:docMk/>
      </pc:docMkLst>
      <pc:sldChg chg="modSp">
        <pc:chgData name="Simon Krause" userId="a8eb7d23-0d81-48a6-86b0-bbed4685fbca" providerId="ADAL" clId="{A5D63DAB-0D35-4544-B88B-4A9654827A92}" dt="2022-11-29T15:04:30.374" v="5118" actId="20577"/>
        <pc:sldMkLst>
          <pc:docMk/>
          <pc:sldMk cId="1663917966" sldId="256"/>
        </pc:sldMkLst>
        <pc:spChg chg="mod">
          <ac:chgData name="Simon Krause" userId="a8eb7d23-0d81-48a6-86b0-bbed4685fbca" providerId="ADAL" clId="{A5D63DAB-0D35-4544-B88B-4A9654827A92}" dt="2022-11-29T15:04:30.374" v="5118" actId="20577"/>
          <ac:spMkLst>
            <pc:docMk/>
            <pc:sldMk cId="1663917966" sldId="256"/>
            <ac:spMk id="8" creationId="{E9BF42EE-3862-6B49-96DB-8F7B03F39E6B}"/>
          </ac:spMkLst>
        </pc:spChg>
      </pc:sldChg>
      <pc:sldChg chg="modNotesTx">
        <pc:chgData name="Simon Krause" userId="a8eb7d23-0d81-48a6-86b0-bbed4685fbca" providerId="ADAL" clId="{A5D63DAB-0D35-4544-B88B-4A9654827A92}" dt="2022-11-25T10:22:14.988" v="3421" actId="20577"/>
        <pc:sldMkLst>
          <pc:docMk/>
          <pc:sldMk cId="451325257" sldId="257"/>
        </pc:sldMkLst>
      </pc:sldChg>
      <pc:sldChg chg="modSp">
        <pc:chgData name="Simon Krause" userId="a8eb7d23-0d81-48a6-86b0-bbed4685fbca" providerId="ADAL" clId="{A5D63DAB-0D35-4544-B88B-4A9654827A92}" dt="2022-11-21T08:40:30.445" v="1956" actId="113"/>
        <pc:sldMkLst>
          <pc:docMk/>
          <pc:sldMk cId="975285339" sldId="258"/>
        </pc:sldMkLst>
        <pc:graphicFrameChg chg="modGraphic">
          <ac:chgData name="Simon Krause" userId="a8eb7d23-0d81-48a6-86b0-bbed4685fbca" providerId="ADAL" clId="{A5D63DAB-0D35-4544-B88B-4A9654827A92}" dt="2022-11-21T08:40:30.445" v="1956" actId="113"/>
          <ac:graphicFrameMkLst>
            <pc:docMk/>
            <pc:sldMk cId="975285339" sldId="258"/>
            <ac:graphicFrameMk id="2" creationId="{AA30F398-7721-7445-F465-9D584A1881F7}"/>
          </ac:graphicFrameMkLst>
        </pc:graphicFrameChg>
      </pc:sldChg>
      <pc:sldChg chg="modSp">
        <pc:chgData name="Simon Krause" userId="a8eb7d23-0d81-48a6-86b0-bbed4685fbca" providerId="ADAL" clId="{A5D63DAB-0D35-4544-B88B-4A9654827A92}" dt="2022-11-24T11:08:10.680" v="3250" actId="20577"/>
        <pc:sldMkLst>
          <pc:docMk/>
          <pc:sldMk cId="4196700101" sldId="259"/>
        </pc:sldMkLst>
        <pc:spChg chg="mod">
          <ac:chgData name="Simon Krause" userId="a8eb7d23-0d81-48a6-86b0-bbed4685fbca" providerId="ADAL" clId="{A5D63DAB-0D35-4544-B88B-4A9654827A92}" dt="2022-11-24T11:08:10.680" v="3250" actId="20577"/>
          <ac:spMkLst>
            <pc:docMk/>
            <pc:sldMk cId="4196700101" sldId="259"/>
            <ac:spMk id="8" creationId="{8F0DCEAA-9D08-ED47-83A3-B4AC15217ADE}"/>
          </ac:spMkLst>
        </pc:spChg>
      </pc:sldChg>
      <pc:sldChg chg="modAnim">
        <pc:chgData name="Simon Krause" userId="a8eb7d23-0d81-48a6-86b0-bbed4685fbca" providerId="ADAL" clId="{A5D63DAB-0D35-4544-B88B-4A9654827A92}" dt="2022-11-21T08:41:05.427" v="1958"/>
        <pc:sldMkLst>
          <pc:docMk/>
          <pc:sldMk cId="461083192" sldId="260"/>
        </pc:sldMkLst>
      </pc:sldChg>
      <pc:sldChg chg="addSp delSp">
        <pc:chgData name="Simon Krause" userId="a8eb7d23-0d81-48a6-86b0-bbed4685fbca" providerId="ADAL" clId="{A5D63DAB-0D35-4544-B88B-4A9654827A92}" dt="2022-11-25T13:28:33.775" v="3760"/>
        <pc:sldMkLst>
          <pc:docMk/>
          <pc:sldMk cId="3967119626" sldId="262"/>
        </pc:sldMkLst>
        <pc:spChg chg="add del">
          <ac:chgData name="Simon Krause" userId="a8eb7d23-0d81-48a6-86b0-bbed4685fbca" providerId="ADAL" clId="{A5D63DAB-0D35-4544-B88B-4A9654827A92}" dt="2022-11-25T13:28:33.775" v="3760"/>
          <ac:spMkLst>
            <pc:docMk/>
            <pc:sldMk cId="3967119626" sldId="262"/>
            <ac:spMk id="3" creationId="{E5F9ED26-E4F4-474B-B64F-60858247A2A0}"/>
          </ac:spMkLst>
        </pc:spChg>
      </pc:sldChg>
      <pc:sldChg chg="addSp delSp modSp add del">
        <pc:chgData name="Simon Krause" userId="a8eb7d23-0d81-48a6-86b0-bbed4685fbca" providerId="ADAL" clId="{A5D63DAB-0D35-4544-B88B-4A9654827A92}" dt="2022-11-21T12:56:27.753" v="2026"/>
        <pc:sldMkLst>
          <pc:docMk/>
          <pc:sldMk cId="4099408015" sldId="264"/>
        </pc:sldMkLst>
        <pc:picChg chg="add mod">
          <ac:chgData name="Simon Krause" userId="a8eb7d23-0d81-48a6-86b0-bbed4685fbca" providerId="ADAL" clId="{A5D63DAB-0D35-4544-B88B-4A9654827A92}" dt="2022-11-21T12:56:27.753" v="2026"/>
          <ac:picMkLst>
            <pc:docMk/>
            <pc:sldMk cId="4099408015" sldId="264"/>
            <ac:picMk id="3" creationId="{AB1B61EE-B918-4473-8339-5829507C66CE}"/>
          </ac:picMkLst>
        </pc:picChg>
        <pc:picChg chg="del">
          <ac:chgData name="Simon Krause" userId="a8eb7d23-0d81-48a6-86b0-bbed4685fbca" providerId="ADAL" clId="{A5D63DAB-0D35-4544-B88B-4A9654827A92}" dt="2022-11-21T12:56:20.555" v="2024" actId="478"/>
          <ac:picMkLst>
            <pc:docMk/>
            <pc:sldMk cId="4099408015" sldId="264"/>
            <ac:picMk id="1026" creationId="{275CAC07-D088-4E21-9608-A73CF80F9520}"/>
          </ac:picMkLst>
        </pc:picChg>
      </pc:sldChg>
      <pc:sldChg chg="addSp delSp modSp delAnim modAnim modNotesTx">
        <pc:chgData name="Simon Krause" userId="a8eb7d23-0d81-48a6-86b0-bbed4685fbca" providerId="ADAL" clId="{A5D63DAB-0D35-4544-B88B-4A9654827A92}" dt="2022-11-25T10:28:22.309" v="3450"/>
        <pc:sldMkLst>
          <pc:docMk/>
          <pc:sldMk cId="4155231996" sldId="265"/>
        </pc:sldMkLst>
        <pc:spChg chg="mod">
          <ac:chgData name="Simon Krause" userId="a8eb7d23-0d81-48a6-86b0-bbed4685fbca" providerId="ADAL" clId="{A5D63DAB-0D35-4544-B88B-4A9654827A92}" dt="2022-11-21T08:11:26.521" v="1481" actId="20577"/>
          <ac:spMkLst>
            <pc:docMk/>
            <pc:sldMk cId="4155231996" sldId="265"/>
            <ac:spMk id="11" creationId="{B37AB976-E625-5F4D-A8A9-EF8ECDB11939}"/>
          </ac:spMkLst>
        </pc:spChg>
        <pc:spChg chg="add mod">
          <ac:chgData name="Simon Krause" userId="a8eb7d23-0d81-48a6-86b0-bbed4685fbca" providerId="ADAL" clId="{A5D63DAB-0D35-4544-B88B-4A9654827A92}" dt="2022-11-24T09:19:51.013" v="2392" actId="20577"/>
          <ac:spMkLst>
            <pc:docMk/>
            <pc:sldMk cId="4155231996" sldId="265"/>
            <ac:spMk id="12" creationId="{D17C4754-FFF2-4AEE-B402-AFE356645019}"/>
          </ac:spMkLst>
        </pc:spChg>
        <pc:spChg chg="add mod">
          <ac:chgData name="Simon Krause" userId="a8eb7d23-0d81-48a6-86b0-bbed4685fbca" providerId="ADAL" clId="{A5D63DAB-0D35-4544-B88B-4A9654827A92}" dt="2022-11-21T08:39:07.935" v="1947" actId="164"/>
          <ac:spMkLst>
            <pc:docMk/>
            <pc:sldMk cId="4155231996" sldId="265"/>
            <ac:spMk id="14" creationId="{94DC93F9-676E-416A-A199-F78B3858E471}"/>
          </ac:spMkLst>
        </pc:spChg>
        <pc:spChg chg="add mod">
          <ac:chgData name="Simon Krause" userId="a8eb7d23-0d81-48a6-86b0-bbed4685fbca" providerId="ADAL" clId="{A5D63DAB-0D35-4544-B88B-4A9654827A92}" dt="2022-11-21T08:16:48.451" v="1744" actId="164"/>
          <ac:spMkLst>
            <pc:docMk/>
            <pc:sldMk cId="4155231996" sldId="265"/>
            <ac:spMk id="16" creationId="{CED4EF98-D44F-4166-8B6A-7E14B2E4BBCC}"/>
          </ac:spMkLst>
        </pc:spChg>
        <pc:spChg chg="add mod">
          <ac:chgData name="Simon Krause" userId="a8eb7d23-0d81-48a6-86b0-bbed4685fbca" providerId="ADAL" clId="{A5D63DAB-0D35-4544-B88B-4A9654827A92}" dt="2022-11-21T08:16:34.762" v="1742" actId="164"/>
          <ac:spMkLst>
            <pc:docMk/>
            <pc:sldMk cId="4155231996" sldId="265"/>
            <ac:spMk id="17" creationId="{880E10C0-A9CF-48EF-A16E-45E58DB96B72}"/>
          </ac:spMkLst>
        </pc:spChg>
        <pc:grpChg chg="add mod">
          <ac:chgData name="Simon Krause" userId="a8eb7d23-0d81-48a6-86b0-bbed4685fbca" providerId="ADAL" clId="{A5D63DAB-0D35-4544-B88B-4A9654827A92}" dt="2022-11-21T08:16:55.327" v="1746" actId="1076"/>
          <ac:grpSpMkLst>
            <pc:docMk/>
            <pc:sldMk cId="4155231996" sldId="265"/>
            <ac:grpSpMk id="24" creationId="{FD2FA271-B6C2-465F-98AB-E97047888825}"/>
          </ac:grpSpMkLst>
        </pc:grpChg>
        <pc:grpChg chg="add mod">
          <ac:chgData name="Simon Krause" userId="a8eb7d23-0d81-48a6-86b0-bbed4685fbca" providerId="ADAL" clId="{A5D63DAB-0D35-4544-B88B-4A9654827A92}" dt="2022-11-21T08:16:51.458" v="1745" actId="1076"/>
          <ac:grpSpMkLst>
            <pc:docMk/>
            <pc:sldMk cId="4155231996" sldId="265"/>
            <ac:grpSpMk id="25" creationId="{9056E633-2111-4F87-A8F4-AFA9A0DCE55B}"/>
          </ac:grpSpMkLst>
        </pc:grpChg>
        <pc:grpChg chg="add mod">
          <ac:chgData name="Simon Krause" userId="a8eb7d23-0d81-48a6-86b0-bbed4685fbca" providerId="ADAL" clId="{A5D63DAB-0D35-4544-B88B-4A9654827A92}" dt="2022-11-21T13:06:27.973" v="2050" actId="1076"/>
          <ac:grpSpMkLst>
            <pc:docMk/>
            <pc:sldMk cId="4155231996" sldId="265"/>
            <ac:grpSpMk id="30" creationId="{A3D45674-1CE9-473C-94FF-A5CF7BE6CBFB}"/>
          </ac:grpSpMkLst>
        </pc:grpChg>
        <pc:picChg chg="del">
          <ac:chgData name="Simon Krause" userId="a8eb7d23-0d81-48a6-86b0-bbed4685fbca" providerId="ADAL" clId="{A5D63DAB-0D35-4544-B88B-4A9654827A92}" dt="2022-11-21T08:11:28.849" v="1482" actId="478"/>
          <ac:picMkLst>
            <pc:docMk/>
            <pc:sldMk cId="4155231996" sldId="265"/>
            <ac:picMk id="3" creationId="{5761C2A0-A30C-4185-B52E-EC6BC701352C}"/>
          </ac:picMkLst>
        </pc:picChg>
        <pc:picChg chg="add mod">
          <ac:chgData name="Simon Krause" userId="a8eb7d23-0d81-48a6-86b0-bbed4685fbca" providerId="ADAL" clId="{A5D63DAB-0D35-4544-B88B-4A9654827A92}" dt="2022-11-21T13:05:59.463" v="2042" actId="1076"/>
          <ac:picMkLst>
            <pc:docMk/>
            <pc:sldMk cId="4155231996" sldId="265"/>
            <ac:picMk id="3" creationId="{FB6E1929-EB03-4086-9775-FB58469EB3E0}"/>
          </ac:picMkLst>
        </pc:picChg>
        <pc:picChg chg="add mod">
          <ac:chgData name="Simon Krause" userId="a8eb7d23-0d81-48a6-86b0-bbed4685fbca" providerId="ADAL" clId="{A5D63DAB-0D35-4544-B88B-4A9654827A92}" dt="2022-11-21T08:16:48.451" v="1744" actId="164"/>
          <ac:picMkLst>
            <pc:docMk/>
            <pc:sldMk cId="4155231996" sldId="265"/>
            <ac:picMk id="4" creationId="{13E1F985-194D-4746-B11A-CD66167BD9AB}"/>
          </ac:picMkLst>
        </pc:picChg>
        <pc:picChg chg="add mod">
          <ac:chgData name="Simon Krause" userId="a8eb7d23-0d81-48a6-86b0-bbed4685fbca" providerId="ADAL" clId="{A5D63DAB-0D35-4544-B88B-4A9654827A92}" dt="2022-11-21T08:16:34.762" v="1742" actId="164"/>
          <ac:picMkLst>
            <pc:docMk/>
            <pc:sldMk cId="4155231996" sldId="265"/>
            <ac:picMk id="8" creationId="{07ED28EB-026B-47BF-90E9-CD7C9FC66BD0}"/>
          </ac:picMkLst>
        </pc:picChg>
        <pc:picChg chg="add mod modCrop">
          <ac:chgData name="Simon Krause" userId="a8eb7d23-0d81-48a6-86b0-bbed4685fbca" providerId="ADAL" clId="{A5D63DAB-0D35-4544-B88B-4A9654827A92}" dt="2022-11-21T13:05:36.648" v="2037" actId="14100"/>
          <ac:picMkLst>
            <pc:docMk/>
            <pc:sldMk cId="4155231996" sldId="265"/>
            <ac:picMk id="13" creationId="{A26380C7-23F0-4BFC-8C7C-CA857F16EE4F}"/>
          </ac:picMkLst>
        </pc:picChg>
        <pc:picChg chg="add mod">
          <ac:chgData name="Simon Krause" userId="a8eb7d23-0d81-48a6-86b0-bbed4685fbca" providerId="ADAL" clId="{A5D63DAB-0D35-4544-B88B-4A9654827A92}" dt="2022-11-21T13:06:33.057" v="2052" actId="14100"/>
          <ac:picMkLst>
            <pc:docMk/>
            <pc:sldMk cId="4155231996" sldId="265"/>
            <ac:picMk id="15" creationId="{E732DCF8-7C2E-4F12-993A-BAC1C167E4DE}"/>
          </ac:picMkLst>
        </pc:picChg>
        <pc:picChg chg="add mod">
          <ac:chgData name="Simon Krause" userId="a8eb7d23-0d81-48a6-86b0-bbed4685fbca" providerId="ADAL" clId="{A5D63DAB-0D35-4544-B88B-4A9654827A92}" dt="2022-11-25T10:28:14.941" v="3448" actId="1076"/>
          <ac:picMkLst>
            <pc:docMk/>
            <pc:sldMk cId="4155231996" sldId="265"/>
            <ac:picMk id="21" creationId="{9316320D-0417-422D-9357-15ABD829BC28}"/>
          </ac:picMkLst>
        </pc:picChg>
        <pc:cxnChg chg="add mod">
          <ac:chgData name="Simon Krause" userId="a8eb7d23-0d81-48a6-86b0-bbed4685fbca" providerId="ADAL" clId="{A5D63DAB-0D35-4544-B88B-4A9654827A92}" dt="2022-11-21T13:05:55.204" v="2041" actId="14100"/>
          <ac:cxnSpMkLst>
            <pc:docMk/>
            <pc:sldMk cId="4155231996" sldId="265"/>
            <ac:cxnSpMk id="19" creationId="{08AF9578-46BB-46FE-97AD-6631971E91B5}"/>
          </ac:cxnSpMkLst>
        </pc:cxnChg>
        <pc:cxnChg chg="add del mod">
          <ac:chgData name="Simon Krause" userId="a8eb7d23-0d81-48a6-86b0-bbed4685fbca" providerId="ADAL" clId="{A5D63DAB-0D35-4544-B88B-4A9654827A92}" dt="2022-11-21T08:17:14.839" v="1749" actId="478"/>
          <ac:cxnSpMkLst>
            <pc:docMk/>
            <pc:sldMk cId="4155231996" sldId="265"/>
            <ac:cxnSpMk id="21" creationId="{7F87E584-09F1-4F97-A97C-B9F613455B22}"/>
          </ac:cxnSpMkLst>
        </pc:cxnChg>
        <pc:cxnChg chg="add mod">
          <ac:chgData name="Simon Krause" userId="a8eb7d23-0d81-48a6-86b0-bbed4685fbca" providerId="ADAL" clId="{A5D63DAB-0D35-4544-B88B-4A9654827A92}" dt="2022-11-21T13:06:27.973" v="2050" actId="1076"/>
          <ac:cxnSpMkLst>
            <pc:docMk/>
            <pc:sldMk cId="4155231996" sldId="265"/>
            <ac:cxnSpMk id="23" creationId="{4E1911AF-BD8A-41AD-9D44-81EFD3F226BA}"/>
          </ac:cxnSpMkLst>
        </pc:cxnChg>
        <pc:cxnChg chg="add mod">
          <ac:chgData name="Simon Krause" userId="a8eb7d23-0d81-48a6-86b0-bbed4685fbca" providerId="ADAL" clId="{A5D63DAB-0D35-4544-B88B-4A9654827A92}" dt="2022-11-21T13:05:55.204" v="2041" actId="14100"/>
          <ac:cxnSpMkLst>
            <pc:docMk/>
            <pc:sldMk cId="4155231996" sldId="265"/>
            <ac:cxnSpMk id="29" creationId="{8A82BE02-450F-4B1A-9BE7-A4BFE4231075}"/>
          </ac:cxnSpMkLst>
        </pc:cxnChg>
      </pc:sldChg>
      <pc:sldChg chg="addSp delSp modSp delAnim modAnim modNotesTx">
        <pc:chgData name="Simon Krause" userId="a8eb7d23-0d81-48a6-86b0-bbed4685fbca" providerId="ADAL" clId="{A5D63DAB-0D35-4544-B88B-4A9654827A92}" dt="2022-11-25T10:45:00.430" v="3456"/>
        <pc:sldMkLst>
          <pc:docMk/>
          <pc:sldMk cId="1127028345" sldId="266"/>
        </pc:sldMkLst>
        <pc:spChg chg="mod">
          <ac:chgData name="Simon Krause" userId="a8eb7d23-0d81-48a6-86b0-bbed4685fbca" providerId="ADAL" clId="{A5D63DAB-0D35-4544-B88B-4A9654827A92}" dt="2022-11-21T13:07:32.229" v="2067" actId="20577"/>
          <ac:spMkLst>
            <pc:docMk/>
            <pc:sldMk cId="1127028345" sldId="266"/>
            <ac:spMk id="8" creationId="{AFC73C5F-ECF4-DE4A-B5D8-D12E3935D890}"/>
          </ac:spMkLst>
        </pc:spChg>
        <pc:spChg chg="mod">
          <ac:chgData name="Simon Krause" userId="a8eb7d23-0d81-48a6-86b0-bbed4685fbca" providerId="ADAL" clId="{A5D63DAB-0D35-4544-B88B-4A9654827A92}" dt="2022-11-24T09:20:05.168" v="2406" actId="20577"/>
          <ac:spMkLst>
            <pc:docMk/>
            <pc:sldMk cId="1127028345" sldId="266"/>
            <ac:spMk id="11" creationId="{B37AB976-E625-5F4D-A8A9-EF8ECDB11939}"/>
          </ac:spMkLst>
        </pc:spChg>
        <pc:picChg chg="add del mod">
          <ac:chgData name="Simon Krause" userId="a8eb7d23-0d81-48a6-86b0-bbed4685fbca" providerId="ADAL" clId="{A5D63DAB-0D35-4544-B88B-4A9654827A92}" dt="2022-11-24T10:31:40.752" v="3190" actId="478"/>
          <ac:picMkLst>
            <pc:docMk/>
            <pc:sldMk cId="1127028345" sldId="266"/>
            <ac:picMk id="2" creationId="{288248CD-3090-46F0-A742-667C4BF764CB}"/>
          </ac:picMkLst>
        </pc:picChg>
        <pc:picChg chg="add del mod">
          <ac:chgData name="Simon Krause" userId="a8eb7d23-0d81-48a6-86b0-bbed4685fbca" providerId="ADAL" clId="{A5D63DAB-0D35-4544-B88B-4A9654827A92}" dt="2022-11-24T10:35:32.284" v="3195" actId="478"/>
          <ac:picMkLst>
            <pc:docMk/>
            <pc:sldMk cId="1127028345" sldId="266"/>
            <ac:picMk id="3" creationId="{D0A95766-1844-4E5E-A076-C0F1A8BBE536}"/>
          </ac:picMkLst>
        </pc:picChg>
        <pc:picChg chg="add mod">
          <ac:chgData name="Simon Krause" userId="a8eb7d23-0d81-48a6-86b0-bbed4685fbca" providerId="ADAL" clId="{A5D63DAB-0D35-4544-B88B-4A9654827A92}" dt="2022-11-24T10:35:54.476" v="3203" actId="1440"/>
          <ac:picMkLst>
            <pc:docMk/>
            <pc:sldMk cId="1127028345" sldId="266"/>
            <ac:picMk id="4" creationId="{748C86C3-9977-460F-8605-ECAAB21B743B}"/>
          </ac:picMkLst>
        </pc:picChg>
        <pc:picChg chg="add mod">
          <ac:chgData name="Simon Krause" userId="a8eb7d23-0d81-48a6-86b0-bbed4685fbca" providerId="ADAL" clId="{A5D63DAB-0D35-4544-B88B-4A9654827A92}" dt="2022-11-24T10:35:59.842" v="3204" actId="1076"/>
          <ac:picMkLst>
            <pc:docMk/>
            <pc:sldMk cId="1127028345" sldId="266"/>
            <ac:picMk id="1026" creationId="{C295601A-4FB1-4810-ABF5-707C094A84B5}"/>
          </ac:picMkLst>
        </pc:picChg>
      </pc:sldChg>
      <pc:sldChg chg="addSp delSp modSp delAnim modAnim modNotesTx">
        <pc:chgData name="Simon Krause" userId="a8eb7d23-0d81-48a6-86b0-bbed4685fbca" providerId="ADAL" clId="{A5D63DAB-0D35-4544-B88B-4A9654827A92}" dt="2022-11-24T10:58:58.317" v="3228" actId="1440"/>
        <pc:sldMkLst>
          <pc:docMk/>
          <pc:sldMk cId="704762399" sldId="267"/>
        </pc:sldMkLst>
        <pc:spChg chg="mod">
          <ac:chgData name="Simon Krause" userId="a8eb7d23-0d81-48a6-86b0-bbed4685fbca" providerId="ADAL" clId="{A5D63DAB-0D35-4544-B88B-4A9654827A92}" dt="2022-11-24T09:20:14.855" v="2408"/>
          <ac:spMkLst>
            <pc:docMk/>
            <pc:sldMk cId="704762399" sldId="267"/>
            <ac:spMk id="11" creationId="{B37AB976-E625-5F4D-A8A9-EF8ECDB11939}"/>
          </ac:spMkLst>
        </pc:spChg>
        <pc:picChg chg="del mod">
          <ac:chgData name="Simon Krause" userId="a8eb7d23-0d81-48a6-86b0-bbed4685fbca" providerId="ADAL" clId="{A5D63DAB-0D35-4544-B88B-4A9654827A92}" dt="2022-11-24T10:57:58.136" v="3219" actId="478"/>
          <ac:picMkLst>
            <pc:docMk/>
            <pc:sldMk cId="704762399" sldId="267"/>
            <ac:picMk id="2" creationId="{4AAF3E5E-480F-4FF2-AF5C-DD016B6A5E60}"/>
          </ac:picMkLst>
        </pc:picChg>
        <pc:picChg chg="add mod modCrop">
          <ac:chgData name="Simon Krause" userId="a8eb7d23-0d81-48a6-86b0-bbed4685fbca" providerId="ADAL" clId="{A5D63DAB-0D35-4544-B88B-4A9654827A92}" dt="2022-11-24T10:58:58.317" v="3228" actId="1440"/>
          <ac:picMkLst>
            <pc:docMk/>
            <pc:sldMk cId="704762399" sldId="267"/>
            <ac:picMk id="3" creationId="{25E1511D-67B6-44A3-9F7F-9C0D1EC5166C}"/>
          </ac:picMkLst>
        </pc:picChg>
      </pc:sldChg>
      <pc:sldChg chg="modNotesTx">
        <pc:chgData name="Simon Krause" userId="a8eb7d23-0d81-48a6-86b0-bbed4685fbca" providerId="ADAL" clId="{A5D63DAB-0D35-4544-B88B-4A9654827A92}" dt="2022-11-25T13:28:18.735" v="3758" actId="20577"/>
        <pc:sldMkLst>
          <pc:docMk/>
          <pc:sldMk cId="2337930761" sldId="268"/>
        </pc:sldMkLst>
      </pc:sldChg>
      <pc:sldChg chg="modAnim">
        <pc:chgData name="Simon Krause" userId="a8eb7d23-0d81-48a6-86b0-bbed4685fbca" providerId="ADAL" clId="{A5D63DAB-0D35-4544-B88B-4A9654827A92}" dt="2022-11-21T14:44:45.255" v="2311"/>
        <pc:sldMkLst>
          <pc:docMk/>
          <pc:sldMk cId="2452505580" sldId="269"/>
        </pc:sldMkLst>
      </pc:sldChg>
      <pc:sldChg chg="modSp modAnim modNotesTx">
        <pc:chgData name="Simon Krause" userId="a8eb7d23-0d81-48a6-86b0-bbed4685fbca" providerId="ADAL" clId="{A5D63DAB-0D35-4544-B88B-4A9654827A92}" dt="2022-11-25T10:48:06.782" v="3464"/>
        <pc:sldMkLst>
          <pc:docMk/>
          <pc:sldMk cId="3519416634" sldId="270"/>
        </pc:sldMkLst>
        <pc:spChg chg="mod">
          <ac:chgData name="Simon Krause" userId="a8eb7d23-0d81-48a6-86b0-bbed4685fbca" providerId="ADAL" clId="{A5D63DAB-0D35-4544-B88B-4A9654827A92}" dt="2022-11-24T09:20:11.822" v="2407"/>
          <ac:spMkLst>
            <pc:docMk/>
            <pc:sldMk cId="3519416634" sldId="270"/>
            <ac:spMk id="11" creationId="{B37AB976-E625-5F4D-A8A9-EF8ECDB11939}"/>
          </ac:spMkLst>
        </pc:spChg>
      </pc:sldChg>
      <pc:sldChg chg="addSp delSp modSp add del delAnim modAnim modNotesTx">
        <pc:chgData name="Simon Krause" userId="a8eb7d23-0d81-48a6-86b0-bbed4685fbca" providerId="ADAL" clId="{A5D63DAB-0D35-4544-B88B-4A9654827A92}" dt="2022-11-25T10:28:02.467" v="3446" actId="1076"/>
        <pc:sldMkLst>
          <pc:docMk/>
          <pc:sldMk cId="541334875" sldId="271"/>
        </pc:sldMkLst>
        <pc:spChg chg="mod">
          <ac:chgData name="Simon Krause" userId="a8eb7d23-0d81-48a6-86b0-bbed4685fbca" providerId="ADAL" clId="{A5D63DAB-0D35-4544-B88B-4A9654827A92}" dt="2022-11-24T09:19:57.029" v="2399" actId="20577"/>
          <ac:spMkLst>
            <pc:docMk/>
            <pc:sldMk cId="541334875" sldId="271"/>
            <ac:spMk id="11" creationId="{B37AB976-E625-5F4D-A8A9-EF8ECDB11939}"/>
          </ac:spMkLst>
        </pc:spChg>
        <pc:picChg chg="add del mod">
          <ac:chgData name="Simon Krause" userId="a8eb7d23-0d81-48a6-86b0-bbed4685fbca" providerId="ADAL" clId="{A5D63DAB-0D35-4544-B88B-4A9654827A92}" dt="2022-11-24T10:52:20.736" v="3212" actId="478"/>
          <ac:picMkLst>
            <pc:docMk/>
            <pc:sldMk cId="541334875" sldId="271"/>
            <ac:picMk id="2" creationId="{0BABF344-B7D6-4F25-B8FE-85F105F1B583}"/>
          </ac:picMkLst>
        </pc:picChg>
        <pc:picChg chg="add del mod modCrop">
          <ac:chgData name="Simon Krause" userId="a8eb7d23-0d81-48a6-86b0-bbed4685fbca" providerId="ADAL" clId="{A5D63DAB-0D35-4544-B88B-4A9654827A92}" dt="2022-11-25T10:27:16.479" v="3435" actId="478"/>
          <ac:picMkLst>
            <pc:docMk/>
            <pc:sldMk cId="541334875" sldId="271"/>
            <ac:picMk id="2" creationId="{379543C0-01AA-42D9-9400-4ADF57A3FC51}"/>
          </ac:picMkLst>
        </pc:picChg>
        <pc:picChg chg="del">
          <ac:chgData name="Simon Krause" userId="a8eb7d23-0d81-48a6-86b0-bbed4685fbca" providerId="ADAL" clId="{A5D63DAB-0D35-4544-B88B-4A9654827A92}" dt="2022-11-24T10:51:51.971" v="3205" actId="478"/>
          <ac:picMkLst>
            <pc:docMk/>
            <pc:sldMk cId="541334875" sldId="271"/>
            <ac:picMk id="3" creationId="{5761C2A0-A30C-4185-B52E-EC6BC701352C}"/>
          </ac:picMkLst>
        </pc:picChg>
        <pc:picChg chg="add mod modCrop">
          <ac:chgData name="Simon Krause" userId="a8eb7d23-0d81-48a6-86b0-bbed4685fbca" providerId="ADAL" clId="{A5D63DAB-0D35-4544-B88B-4A9654827A92}" dt="2022-11-25T10:28:02.467" v="3446" actId="1076"/>
          <ac:picMkLst>
            <pc:docMk/>
            <pc:sldMk cId="541334875" sldId="271"/>
            <ac:picMk id="3" creationId="{BB1DDC3E-3979-4702-994B-DEF48CC79886}"/>
          </ac:picMkLst>
        </pc:picChg>
        <pc:picChg chg="add del mod modCrop">
          <ac:chgData name="Simon Krause" userId="a8eb7d23-0d81-48a6-86b0-bbed4685fbca" providerId="ADAL" clId="{A5D63DAB-0D35-4544-B88B-4A9654827A92}" dt="2022-11-25T10:22:51.540" v="3423" actId="478"/>
          <ac:picMkLst>
            <pc:docMk/>
            <pc:sldMk cId="541334875" sldId="271"/>
            <ac:picMk id="12" creationId="{A2DED949-96F4-4A72-A597-18DD0188FD33}"/>
          </ac:picMkLst>
        </pc:picChg>
      </pc:sldChg>
      <pc:sldChg chg="addSp delSp modSp add ord modNotesTx">
        <pc:chgData name="Simon Krause" userId="a8eb7d23-0d81-48a6-86b0-bbed4685fbca" providerId="ADAL" clId="{A5D63DAB-0D35-4544-B88B-4A9654827A92}" dt="2022-11-25T13:23:46.882" v="3694" actId="1076"/>
        <pc:sldMkLst>
          <pc:docMk/>
          <pc:sldMk cId="1488503225" sldId="272"/>
        </pc:sldMkLst>
        <pc:spChg chg="add mod">
          <ac:chgData name="Simon Krause" userId="a8eb7d23-0d81-48a6-86b0-bbed4685fbca" providerId="ADAL" clId="{A5D63DAB-0D35-4544-B88B-4A9654827A92}" dt="2022-11-25T13:19:22.323" v="3662" actId="1076"/>
          <ac:spMkLst>
            <pc:docMk/>
            <pc:sldMk cId="1488503225" sldId="272"/>
            <ac:spMk id="4" creationId="{D1C526E7-C385-4420-A39E-0F98ABF5EB73}"/>
          </ac:spMkLst>
        </pc:spChg>
        <pc:spChg chg="del mod">
          <ac:chgData name="Simon Krause" userId="a8eb7d23-0d81-48a6-86b0-bbed4685fbca" providerId="ADAL" clId="{A5D63DAB-0D35-4544-B88B-4A9654827A92}" dt="2022-11-25T10:14:03.275" v="3265"/>
          <ac:spMkLst>
            <pc:docMk/>
            <pc:sldMk cId="1488503225" sldId="272"/>
            <ac:spMk id="8" creationId="{AFC73C5F-ECF4-DE4A-B5D8-D12E3935D890}"/>
          </ac:spMkLst>
        </pc:spChg>
        <pc:spChg chg="mod">
          <ac:chgData name="Simon Krause" userId="a8eb7d23-0d81-48a6-86b0-bbed4685fbca" providerId="ADAL" clId="{A5D63DAB-0D35-4544-B88B-4A9654827A92}" dt="2022-11-25T10:13:59.154" v="3261" actId="20577"/>
          <ac:spMkLst>
            <pc:docMk/>
            <pc:sldMk cId="1488503225" sldId="272"/>
            <ac:spMk id="11" creationId="{B37AB976-E625-5F4D-A8A9-EF8ECDB11939}"/>
          </ac:spMkLst>
        </pc:spChg>
        <pc:spChg chg="add mod">
          <ac:chgData name="Simon Krause" userId="a8eb7d23-0d81-48a6-86b0-bbed4685fbca" providerId="ADAL" clId="{A5D63DAB-0D35-4544-B88B-4A9654827A92}" dt="2022-11-25T13:21:58.909" v="3667" actId="20577"/>
          <ac:spMkLst>
            <pc:docMk/>
            <pc:sldMk cId="1488503225" sldId="272"/>
            <ac:spMk id="16" creationId="{CD9BD985-B322-41CE-A881-0DCA25FA11D6}"/>
          </ac:spMkLst>
        </pc:spChg>
        <pc:spChg chg="add mod">
          <ac:chgData name="Simon Krause" userId="a8eb7d23-0d81-48a6-86b0-bbed4685fbca" providerId="ADAL" clId="{A5D63DAB-0D35-4544-B88B-4A9654827A92}" dt="2022-11-25T13:17:06.387" v="3617" actId="404"/>
          <ac:spMkLst>
            <pc:docMk/>
            <pc:sldMk cId="1488503225" sldId="272"/>
            <ac:spMk id="17" creationId="{DF8F3DDB-857F-496C-803E-8D2012CADD10}"/>
          </ac:spMkLst>
        </pc:spChg>
        <pc:spChg chg="add mod">
          <ac:chgData name="Simon Krause" userId="a8eb7d23-0d81-48a6-86b0-bbed4685fbca" providerId="ADAL" clId="{A5D63DAB-0D35-4544-B88B-4A9654827A92}" dt="2022-11-25T13:16:47.547" v="3592" actId="1076"/>
          <ac:spMkLst>
            <pc:docMk/>
            <pc:sldMk cId="1488503225" sldId="272"/>
            <ac:spMk id="18" creationId="{F5E9497F-6849-4985-AF2A-B61DD2F141CE}"/>
          </ac:spMkLst>
        </pc:spChg>
        <pc:spChg chg="add mod">
          <ac:chgData name="Simon Krause" userId="a8eb7d23-0d81-48a6-86b0-bbed4685fbca" providerId="ADAL" clId="{A5D63DAB-0D35-4544-B88B-4A9654827A92}" dt="2022-11-25T13:16:29.870" v="3566" actId="20577"/>
          <ac:spMkLst>
            <pc:docMk/>
            <pc:sldMk cId="1488503225" sldId="272"/>
            <ac:spMk id="19" creationId="{2750E991-C37A-4B90-BB41-25DD280CEF62}"/>
          </ac:spMkLst>
        </pc:spChg>
        <pc:picChg chg="add mod">
          <ac:chgData name="Simon Krause" userId="a8eb7d23-0d81-48a6-86b0-bbed4685fbca" providerId="ADAL" clId="{A5D63DAB-0D35-4544-B88B-4A9654827A92}" dt="2022-11-25T10:16:26.728" v="3326" actId="1076"/>
          <ac:picMkLst>
            <pc:docMk/>
            <pc:sldMk cId="1488503225" sldId="272"/>
            <ac:picMk id="3" creationId="{81E919DD-6B4A-494C-91B5-7D20EDB1A0C3}"/>
          </ac:picMkLst>
        </pc:picChg>
        <pc:picChg chg="add mod">
          <ac:chgData name="Simon Krause" userId="a8eb7d23-0d81-48a6-86b0-bbed4685fbca" providerId="ADAL" clId="{A5D63DAB-0D35-4544-B88B-4A9654827A92}" dt="2022-11-25T10:16:29.151" v="3329" actId="1076"/>
          <ac:picMkLst>
            <pc:docMk/>
            <pc:sldMk cId="1488503225" sldId="272"/>
            <ac:picMk id="12" creationId="{E280803C-735F-4D64-BA51-55B6DFBF1D77}"/>
          </ac:picMkLst>
        </pc:picChg>
        <pc:picChg chg="add mod">
          <ac:chgData name="Simon Krause" userId="a8eb7d23-0d81-48a6-86b0-bbed4685fbca" providerId="ADAL" clId="{A5D63DAB-0D35-4544-B88B-4A9654827A92}" dt="2022-11-25T10:16:31.107" v="3331" actId="1076"/>
          <ac:picMkLst>
            <pc:docMk/>
            <pc:sldMk cId="1488503225" sldId="272"/>
            <ac:picMk id="13" creationId="{5788F494-FBA7-408A-9AA2-C8D7D6E4EF01}"/>
          </ac:picMkLst>
        </pc:picChg>
        <pc:picChg chg="add mod">
          <ac:chgData name="Simon Krause" userId="a8eb7d23-0d81-48a6-86b0-bbed4685fbca" providerId="ADAL" clId="{A5D63DAB-0D35-4544-B88B-4A9654827A92}" dt="2022-11-25T10:16:39.149" v="3333" actId="1076"/>
          <ac:picMkLst>
            <pc:docMk/>
            <pc:sldMk cId="1488503225" sldId="272"/>
            <ac:picMk id="14" creationId="{B3CF3C9E-4D82-4477-8225-74AD8C84836D}"/>
          </ac:picMkLst>
        </pc:picChg>
        <pc:picChg chg="add mod">
          <ac:chgData name="Simon Krause" userId="a8eb7d23-0d81-48a6-86b0-bbed4685fbca" providerId="ADAL" clId="{A5D63DAB-0D35-4544-B88B-4A9654827A92}" dt="2022-11-25T10:16:43.851" v="3335" actId="1076"/>
          <ac:picMkLst>
            <pc:docMk/>
            <pc:sldMk cId="1488503225" sldId="272"/>
            <ac:picMk id="15" creationId="{B14A8D99-E132-4995-A79B-A3EDBE989D91}"/>
          </ac:picMkLst>
        </pc:picChg>
        <pc:picChg chg="add mod ord">
          <ac:chgData name="Simon Krause" userId="a8eb7d23-0d81-48a6-86b0-bbed4685fbca" providerId="ADAL" clId="{A5D63DAB-0D35-4544-B88B-4A9654827A92}" dt="2022-11-25T13:23:46.882" v="3694" actId="1076"/>
          <ac:picMkLst>
            <pc:docMk/>
            <pc:sldMk cId="1488503225" sldId="272"/>
            <ac:picMk id="20" creationId="{84C95CCD-A25C-4ECF-87EF-47FD8F967E4B}"/>
          </ac:picMkLst>
        </pc:picChg>
        <pc:picChg chg="add mod">
          <ac:chgData name="Simon Krause" userId="a8eb7d23-0d81-48a6-86b0-bbed4685fbca" providerId="ADAL" clId="{A5D63DAB-0D35-4544-B88B-4A9654827A92}" dt="2022-11-25T13:23:21.119" v="3690" actId="1076"/>
          <ac:picMkLst>
            <pc:docMk/>
            <pc:sldMk cId="1488503225" sldId="272"/>
            <ac:picMk id="22" creationId="{2189D823-DFBC-4496-AEEC-69E799ADC128}"/>
          </ac:picMkLst>
        </pc:picChg>
        <pc:picChg chg="add mod">
          <ac:chgData name="Simon Krause" userId="a8eb7d23-0d81-48a6-86b0-bbed4685fbca" providerId="ADAL" clId="{A5D63DAB-0D35-4544-B88B-4A9654827A92}" dt="2022-11-25T13:23:32.670" v="3693" actId="1076"/>
          <ac:picMkLst>
            <pc:docMk/>
            <pc:sldMk cId="1488503225" sldId="272"/>
            <ac:picMk id="24" creationId="{DBE589EF-6026-4486-B2E1-C7C3F1E91293}"/>
          </ac:picMkLst>
        </pc:picChg>
        <pc:picChg chg="add mod">
          <ac:chgData name="Simon Krause" userId="a8eb7d23-0d81-48a6-86b0-bbed4685fbca" providerId="ADAL" clId="{A5D63DAB-0D35-4544-B88B-4A9654827A92}" dt="2022-11-25T13:22:50.151" v="3680" actId="1076"/>
          <ac:picMkLst>
            <pc:docMk/>
            <pc:sldMk cId="1488503225" sldId="272"/>
            <ac:picMk id="26" creationId="{BA098AB9-687C-4470-BA60-775ADDF9DC31}"/>
          </ac:picMkLst>
        </pc:picChg>
        <pc:picChg chg="add mod">
          <ac:chgData name="Simon Krause" userId="a8eb7d23-0d81-48a6-86b0-bbed4685fbca" providerId="ADAL" clId="{A5D63DAB-0D35-4544-B88B-4A9654827A92}" dt="2022-11-25T13:23:08.728" v="3686" actId="1076"/>
          <ac:picMkLst>
            <pc:docMk/>
            <pc:sldMk cId="1488503225" sldId="272"/>
            <ac:picMk id="28" creationId="{167883C0-C906-4CFB-A225-E599378AF720}"/>
          </ac:picMkLst>
        </pc:picChg>
      </pc:sldChg>
      <pc:sldChg chg="addSp delSp modSp add">
        <pc:chgData name="Simon Krause" userId="a8eb7d23-0d81-48a6-86b0-bbed4685fbca" providerId="ADAL" clId="{A5D63DAB-0D35-4544-B88B-4A9654827A92}" dt="2022-11-25T13:33:19.856" v="3808" actId="1076"/>
        <pc:sldMkLst>
          <pc:docMk/>
          <pc:sldMk cId="3731971083" sldId="273"/>
        </pc:sldMkLst>
        <pc:spChg chg="del mod">
          <ac:chgData name="Simon Krause" userId="a8eb7d23-0d81-48a6-86b0-bbed4685fbca" providerId="ADAL" clId="{A5D63DAB-0D35-4544-B88B-4A9654827A92}" dt="2022-11-25T13:32:43.839" v="3806" actId="478"/>
          <ac:spMkLst>
            <pc:docMk/>
            <pc:sldMk cId="3731971083" sldId="273"/>
            <ac:spMk id="8" creationId="{8F0DCEAA-9D08-ED47-83A3-B4AC15217ADE}"/>
          </ac:spMkLst>
        </pc:spChg>
        <pc:spChg chg="mod">
          <ac:chgData name="Simon Krause" userId="a8eb7d23-0d81-48a6-86b0-bbed4685fbca" providerId="ADAL" clId="{A5D63DAB-0D35-4544-B88B-4A9654827A92}" dt="2022-11-25T13:32:40.035" v="3804" actId="20577"/>
          <ac:spMkLst>
            <pc:docMk/>
            <pc:sldMk cId="3731971083" sldId="273"/>
            <ac:spMk id="11" creationId="{B37AB976-E625-5F4D-A8A9-EF8ECDB11939}"/>
          </ac:spMkLst>
        </pc:spChg>
        <pc:picChg chg="add mod">
          <ac:chgData name="Simon Krause" userId="a8eb7d23-0d81-48a6-86b0-bbed4685fbca" providerId="ADAL" clId="{A5D63DAB-0D35-4544-B88B-4A9654827A92}" dt="2022-11-25T13:33:19.856" v="3808" actId="1076"/>
          <ac:picMkLst>
            <pc:docMk/>
            <pc:sldMk cId="3731971083" sldId="273"/>
            <ac:picMk id="12" creationId="{2AD49E9A-6F54-490A-A715-C56447445908}"/>
          </ac:picMkLst>
        </pc:picChg>
      </pc:sldChg>
      <pc:sldChg chg="modSp add">
        <pc:chgData name="Simon Krause" userId="a8eb7d23-0d81-48a6-86b0-bbed4685fbca" providerId="ADAL" clId="{A5D63DAB-0D35-4544-B88B-4A9654827A92}" dt="2022-11-25T13:34:04.138" v="3835" actId="20577"/>
        <pc:sldMkLst>
          <pc:docMk/>
          <pc:sldMk cId="2439548336" sldId="274"/>
        </pc:sldMkLst>
        <pc:spChg chg="mod">
          <ac:chgData name="Simon Krause" userId="a8eb7d23-0d81-48a6-86b0-bbed4685fbca" providerId="ADAL" clId="{A5D63DAB-0D35-4544-B88B-4A9654827A92}" dt="2022-11-25T13:34:04.138" v="3835" actId="20577"/>
          <ac:spMkLst>
            <pc:docMk/>
            <pc:sldMk cId="2439548336" sldId="274"/>
            <ac:spMk id="11" creationId="{B37AB976-E625-5F4D-A8A9-EF8ECDB11939}"/>
          </ac:spMkLst>
        </pc:spChg>
      </pc:sldChg>
      <pc:sldChg chg="addSp delSp modSp add">
        <pc:chgData name="Simon Krause" userId="a8eb7d23-0d81-48a6-86b0-bbed4685fbca" providerId="ADAL" clId="{A5D63DAB-0D35-4544-B88B-4A9654827A92}" dt="2022-11-25T13:58:05.403" v="4229" actId="20577"/>
        <pc:sldMkLst>
          <pc:docMk/>
          <pc:sldMk cId="1488934770" sldId="275"/>
        </pc:sldMkLst>
        <pc:spChg chg="add del mod">
          <ac:chgData name="Simon Krause" userId="a8eb7d23-0d81-48a6-86b0-bbed4685fbca" providerId="ADAL" clId="{A5D63DAB-0D35-4544-B88B-4A9654827A92}" dt="2022-11-25T13:54:18.208" v="3871" actId="478"/>
          <ac:spMkLst>
            <pc:docMk/>
            <pc:sldMk cId="1488934770" sldId="275"/>
            <ac:spMk id="3" creationId="{F9D912C2-BE74-4957-9887-158FD78BD442}"/>
          </ac:spMkLst>
        </pc:spChg>
        <pc:spChg chg="del">
          <ac:chgData name="Simon Krause" userId="a8eb7d23-0d81-48a6-86b0-bbed4685fbca" providerId="ADAL" clId="{A5D63DAB-0D35-4544-B88B-4A9654827A92}" dt="2022-11-25T13:49:13.363" v="3844" actId="478"/>
          <ac:spMkLst>
            <pc:docMk/>
            <pc:sldMk cId="1488934770" sldId="275"/>
            <ac:spMk id="8" creationId="{8F0DCEAA-9D08-ED47-83A3-B4AC15217ADE}"/>
          </ac:spMkLst>
        </pc:spChg>
        <pc:spChg chg="mod">
          <ac:chgData name="Simon Krause" userId="a8eb7d23-0d81-48a6-86b0-bbed4685fbca" providerId="ADAL" clId="{A5D63DAB-0D35-4544-B88B-4A9654827A92}" dt="2022-11-25T13:34:10.935" v="3843" actId="20577"/>
          <ac:spMkLst>
            <pc:docMk/>
            <pc:sldMk cId="1488934770" sldId="275"/>
            <ac:spMk id="11" creationId="{B37AB976-E625-5F4D-A8A9-EF8ECDB11939}"/>
          </ac:spMkLst>
        </pc:spChg>
        <pc:spChg chg="add mod">
          <ac:chgData name="Simon Krause" userId="a8eb7d23-0d81-48a6-86b0-bbed4685fbca" providerId="ADAL" clId="{A5D63DAB-0D35-4544-B88B-4A9654827A92}" dt="2022-11-25T13:58:05.403" v="4229" actId="20577"/>
          <ac:spMkLst>
            <pc:docMk/>
            <pc:sldMk cId="1488934770" sldId="275"/>
            <ac:spMk id="12" creationId="{9E57A95B-9C93-4D88-983F-775A98A2D0A2}"/>
          </ac:spMkLst>
        </pc:spChg>
      </pc:sldChg>
      <pc:sldChg chg="addSp delSp modSp add modNotesTx">
        <pc:chgData name="Simon Krause" userId="a8eb7d23-0d81-48a6-86b0-bbed4685fbca" providerId="ADAL" clId="{A5D63DAB-0D35-4544-B88B-4A9654827A92}" dt="2022-11-25T14:17:23.536" v="5116" actId="14100"/>
        <pc:sldMkLst>
          <pc:docMk/>
          <pc:sldMk cId="408701532" sldId="276"/>
        </pc:sldMkLst>
        <pc:spChg chg="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2" creationId="{1BD625CA-7CFD-4E6A-8D91-BA28F6821B69}"/>
          </ac:spMkLst>
        </pc:spChg>
        <pc:spChg chg="add mod">
          <ac:chgData name="Simon Krause" userId="a8eb7d23-0d81-48a6-86b0-bbed4685fbca" providerId="ADAL" clId="{A5D63DAB-0D35-4544-B88B-4A9654827A92}" dt="2022-11-25T14:08:03.065" v="4484" actId="1076"/>
          <ac:spMkLst>
            <pc:docMk/>
            <pc:sldMk cId="408701532" sldId="276"/>
            <ac:spMk id="3" creationId="{273D1C78-F998-47D3-8E62-F91D117A1951}"/>
          </ac:spMkLst>
        </pc:spChg>
        <pc:spChg chg="add mod">
          <ac:chgData name="Simon Krause" userId="a8eb7d23-0d81-48a6-86b0-bbed4685fbca" providerId="ADAL" clId="{A5D63DAB-0D35-4544-B88B-4A9654827A92}" dt="2022-11-25T14:06:33.450" v="4415" actId="404"/>
          <ac:spMkLst>
            <pc:docMk/>
            <pc:sldMk cId="408701532" sldId="276"/>
            <ac:spMk id="4" creationId="{77B7F4B8-8219-4979-BB1B-AC4634D3817C}"/>
          </ac:spMkLst>
        </pc:spChg>
        <pc:spChg chg="mod">
          <ac:chgData name="Simon Krause" userId="a8eb7d23-0d81-48a6-86b0-bbed4685fbca" providerId="ADAL" clId="{A5D63DAB-0D35-4544-B88B-4A9654827A92}" dt="2022-11-25T14:01:29.886" v="4233" actId="1076"/>
          <ac:spMkLst>
            <pc:docMk/>
            <pc:sldMk cId="408701532" sldId="276"/>
            <ac:spMk id="5" creationId="{B2F689E3-5DBD-D543-AB63-7E33C743DF30}"/>
          </ac:spMkLst>
        </pc:spChg>
        <pc:spChg chg="del">
          <ac:chgData name="Simon Krause" userId="a8eb7d23-0d81-48a6-86b0-bbed4685fbca" providerId="ADAL" clId="{A5D63DAB-0D35-4544-B88B-4A9654827A92}" dt="2022-11-25T13:49:16.053" v="3845" actId="478"/>
          <ac:spMkLst>
            <pc:docMk/>
            <pc:sldMk cId="408701532" sldId="276"/>
            <ac:spMk id="8" creationId="{8F0DCEAA-9D08-ED47-83A3-B4AC15217ADE}"/>
          </ac:spMkLst>
        </pc:spChg>
        <pc:spChg chg="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10" creationId="{ED74A2D5-F69C-5644-A9F7-5EA03849D42E}"/>
          </ac:spMkLst>
        </pc:spChg>
        <pc:spChg chg="mod">
          <ac:chgData name="Simon Krause" userId="a8eb7d23-0d81-48a6-86b0-bbed4685fbca" providerId="ADAL" clId="{A5D63DAB-0D35-4544-B88B-4A9654827A92}" dt="2022-11-25T13:52:35.021" v="3865" actId="20577"/>
          <ac:spMkLst>
            <pc:docMk/>
            <pc:sldMk cId="408701532" sldId="276"/>
            <ac:spMk id="11" creationId="{B37AB976-E625-5F4D-A8A9-EF8ECDB11939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12" creationId="{84DE9F16-46EE-5091-9089-B5F6908D7EEB}"/>
          </ac:spMkLst>
        </pc:spChg>
        <pc:spChg chg="add del">
          <ac:chgData name="Simon Krause" userId="a8eb7d23-0d81-48a6-86b0-bbed4685fbca" providerId="ADAL" clId="{A5D63DAB-0D35-4544-B88B-4A9654827A92}" dt="2022-11-25T14:01:42.965" v="4236" actId="478"/>
          <ac:spMkLst>
            <pc:docMk/>
            <pc:sldMk cId="408701532" sldId="276"/>
            <ac:spMk id="13" creationId="{534BD35B-651E-43C8-A7FB-A4382D52A541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14" creationId="{47D35A5A-B436-5C17-96CD-E10E64468147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15" creationId="{60F09C7D-FBC3-30FF-9214-A53701E22329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16" creationId="{4A7A97E0-4DB1-5329-0F58-5F745550231A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17" creationId="{84E6B178-FF73-91A4-328C-0ED9A2C39E6D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18" creationId="{149073E9-E228-EC29-3427-8FF967637A2A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19" creationId="{5C99DEBD-E9A5-E517-8FD1-E1221DCDFC0B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20" creationId="{3F2D5722-002D-2989-AE34-AD411E1604A2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21" creationId="{8A01109E-66B3-A55D-1533-3A8BD584D25A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22" creationId="{5A2B2532-4666-2162-6E1F-95E4F6C851FD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23" creationId="{D698B9FF-4E28-875C-428A-5980DD490902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24" creationId="{0E6C0712-0932-9474-9EB6-2D8E73976167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25" creationId="{27853F78-8E46-CF58-E65B-C1AD8CC07FBC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26" creationId="{4998D632-296C-5C7B-B484-0933D859E74E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27" creationId="{8F676A49-FF23-3F9D-CE69-F857ECA0A30D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28" creationId="{BC4E5501-1379-1765-045E-F74B7394A7B8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29" creationId="{1E273D54-9D49-D635-4384-749E6B7EBD93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30" creationId="{D5CBCEED-D809-1FCE-0829-00A99035ADE8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31" creationId="{231E13A8-22D3-CE8B-329F-267B70FFE779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32" creationId="{2F2F5B71-013A-A117-35EE-AF383D1426C5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38" creationId="{E2244F84-5661-95CF-3D8A-089CB2371A18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40" creationId="{C75D1C38-23E6-FCAF-C7FD-7E9F2210D2F8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41" creationId="{35CACF50-6E3A-0104-1394-E0CD4CC3C2D9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42" creationId="{44EA0CFE-3C2A-AAB5-8645-9A38A205157B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44" creationId="{15FD04DA-8321-9ACB-4FE0-2DB8E021325E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45" creationId="{03BB9A5F-EF52-FC8E-DEC5-0E4CB477FA58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46" creationId="{DA672A8F-5083-A75E-29FC-950CB48E6EB3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48" creationId="{A920ABAD-23C0-D583-B669-08934A0B8C17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49" creationId="{D0BB45C2-8D20-9962-5F6E-F098726AA428}"/>
          </ac:spMkLst>
        </pc:spChg>
        <pc:spChg chg="add mod">
          <ac:chgData name="Simon Krause" userId="a8eb7d23-0d81-48a6-86b0-bbed4685fbca" providerId="ADAL" clId="{A5D63DAB-0D35-4544-B88B-4A9654827A92}" dt="2022-11-25T14:01:41.003" v="4235" actId="1076"/>
          <ac:spMkLst>
            <pc:docMk/>
            <pc:sldMk cId="408701532" sldId="276"/>
            <ac:spMk id="50" creationId="{92F773AB-4911-44CB-88F9-E1324E103683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52" creationId="{84DE9F16-46EE-5091-9089-B5F6908D7EEB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53" creationId="{534BD35B-651E-43C8-A7FB-A4382D52A541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54" creationId="{47D35A5A-B436-5C17-96CD-E10E64468147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55" creationId="{60F09C7D-FBC3-30FF-9214-A53701E22329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56" creationId="{4A7A97E0-4DB1-5329-0F58-5F745550231A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57" creationId="{84E6B178-FF73-91A4-328C-0ED9A2C39E6D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58" creationId="{149073E9-E228-EC29-3427-8FF967637A2A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59" creationId="{5C99DEBD-E9A5-E517-8FD1-E1221DCDFC0B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60" creationId="{3F2D5722-002D-2989-AE34-AD411E1604A2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61" creationId="{8A01109E-66B3-A55D-1533-3A8BD584D25A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62" creationId="{5A2B2532-4666-2162-6E1F-95E4F6C851FD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63" creationId="{D698B9FF-4E28-875C-428A-5980DD490902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64" creationId="{0E6C0712-0932-9474-9EB6-2D8E73976167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65" creationId="{27853F78-8E46-CF58-E65B-C1AD8CC07FBC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66" creationId="{4998D632-296C-5C7B-B484-0933D859E74E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67" creationId="{8F676A49-FF23-3F9D-CE69-F857ECA0A30D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68" creationId="{BC4E5501-1379-1765-045E-F74B7394A7B8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69" creationId="{1E273D54-9D49-D635-4384-749E6B7EBD93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70" creationId="{D5CBCEED-D809-1FCE-0829-00A99035ADE8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71" creationId="{231E13A8-22D3-CE8B-329F-267B70FFE779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72" creationId="{2F2F5B71-013A-A117-35EE-AF383D1426C5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78" creationId="{E2244F84-5661-95CF-3D8A-089CB2371A18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80" creationId="{C75D1C38-23E6-FCAF-C7FD-7E9F2210D2F8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81" creationId="{35CACF50-6E3A-0104-1394-E0CD4CC3C2D9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82" creationId="{44EA0CFE-3C2A-AAB5-8645-9A38A205157B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84" creationId="{15FD04DA-8321-9ACB-4FE0-2DB8E021325E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85" creationId="{03BB9A5F-EF52-FC8E-DEC5-0E4CB477FA58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86" creationId="{DA672A8F-5083-A75E-29FC-950CB48E6EB3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88" creationId="{A920ABAD-23C0-D583-B669-08934A0B8C17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89" creationId="{D0BB45C2-8D20-9962-5F6E-F098726AA428}"/>
          </ac:spMkLst>
        </pc:spChg>
        <pc:spChg chg="add">
          <ac:chgData name="Simon Krause" userId="a8eb7d23-0d81-48a6-86b0-bbed4685fbca" providerId="ADAL" clId="{A5D63DAB-0D35-4544-B88B-4A9654827A92}" dt="2022-11-25T14:02:02.945" v="4237"/>
          <ac:spMkLst>
            <pc:docMk/>
            <pc:sldMk cId="408701532" sldId="276"/>
            <ac:spMk id="90" creationId="{92F773AB-4911-44CB-88F9-E1324E103683}"/>
          </ac:spMkLst>
        </pc:spChg>
        <pc:spChg chg="add del mod">
          <ac:chgData name="Simon Krause" userId="a8eb7d23-0d81-48a6-86b0-bbed4685fbca" providerId="ADAL" clId="{A5D63DAB-0D35-4544-B88B-4A9654827A92}" dt="2022-11-25T14:02:41.479" v="4248" actId="478"/>
          <ac:spMkLst>
            <pc:docMk/>
            <pc:sldMk cId="408701532" sldId="276"/>
            <ac:spMk id="92" creationId="{85931D4B-E5DE-481D-8A8B-573954724D93}"/>
          </ac:spMkLst>
        </pc:spChg>
        <pc:spChg chg="add del mod">
          <ac:chgData name="Simon Krause" userId="a8eb7d23-0d81-48a6-86b0-bbed4685fbca" providerId="ADAL" clId="{A5D63DAB-0D35-4544-B88B-4A9654827A92}" dt="2022-11-25T14:02:41.038" v="4247" actId="478"/>
          <ac:spMkLst>
            <pc:docMk/>
            <pc:sldMk cId="408701532" sldId="276"/>
            <ac:spMk id="93" creationId="{936C3C97-670D-4E66-A6E8-011FC56408B0}"/>
          </ac:spMkLst>
        </pc:spChg>
        <pc:spChg chg="add del mod">
          <ac:chgData name="Simon Krause" userId="a8eb7d23-0d81-48a6-86b0-bbed4685fbca" providerId="ADAL" clId="{A5D63DAB-0D35-4544-B88B-4A9654827A92}" dt="2022-11-25T14:02:39.752" v="4246" actId="478"/>
          <ac:spMkLst>
            <pc:docMk/>
            <pc:sldMk cId="408701532" sldId="276"/>
            <ac:spMk id="94" creationId="{A6170DD1-E1B4-417C-8B85-71E7789956B7}"/>
          </ac:spMkLst>
        </pc:spChg>
        <pc:spChg chg="add mod">
          <ac:chgData name="Simon Krause" userId="a8eb7d23-0d81-48a6-86b0-bbed4685fbca" providerId="ADAL" clId="{A5D63DAB-0D35-4544-B88B-4A9654827A92}" dt="2022-11-25T14:12:21.032" v="4697" actId="1076"/>
          <ac:spMkLst>
            <pc:docMk/>
            <pc:sldMk cId="408701532" sldId="276"/>
            <ac:spMk id="95" creationId="{745ECB64-F0B4-4EAF-BF9C-C271F53EF6F5}"/>
          </ac:spMkLst>
        </pc:spChg>
        <pc:spChg chg="add mod">
          <ac:chgData name="Simon Krause" userId="a8eb7d23-0d81-48a6-86b0-bbed4685fbca" providerId="ADAL" clId="{A5D63DAB-0D35-4544-B88B-4A9654827A92}" dt="2022-11-25T14:05:45.791" v="4375" actId="14100"/>
          <ac:spMkLst>
            <pc:docMk/>
            <pc:sldMk cId="408701532" sldId="276"/>
            <ac:spMk id="96" creationId="{89203377-01F4-40F3-BB6D-70C2FF81E8D6}"/>
          </ac:spMkLst>
        </pc:spChg>
        <pc:spChg chg="add mod">
          <ac:chgData name="Simon Krause" userId="a8eb7d23-0d81-48a6-86b0-bbed4685fbca" providerId="ADAL" clId="{A5D63DAB-0D35-4544-B88B-4A9654827A92}" dt="2022-11-25T14:05:48.618" v="4376" actId="14100"/>
          <ac:spMkLst>
            <pc:docMk/>
            <pc:sldMk cId="408701532" sldId="276"/>
            <ac:spMk id="97" creationId="{A34681C5-F24C-49E6-BD00-1D587EC1D215}"/>
          </ac:spMkLst>
        </pc:spChg>
        <pc:spChg chg="add mod">
          <ac:chgData name="Simon Krause" userId="a8eb7d23-0d81-48a6-86b0-bbed4685fbca" providerId="ADAL" clId="{A5D63DAB-0D35-4544-B88B-4A9654827A92}" dt="2022-11-25T14:06:31.650" v="4414" actId="404"/>
          <ac:spMkLst>
            <pc:docMk/>
            <pc:sldMk cId="408701532" sldId="276"/>
            <ac:spMk id="103" creationId="{09640096-5FDF-4CF5-A5E6-877E49FC7237}"/>
          </ac:spMkLst>
        </pc:spChg>
        <pc:spChg chg="add mod">
          <ac:chgData name="Simon Krause" userId="a8eb7d23-0d81-48a6-86b0-bbed4685fbca" providerId="ADAL" clId="{A5D63DAB-0D35-4544-B88B-4A9654827A92}" dt="2022-11-25T14:06:29.444" v="4413" actId="404"/>
          <ac:spMkLst>
            <pc:docMk/>
            <pc:sldMk cId="408701532" sldId="276"/>
            <ac:spMk id="104" creationId="{6ECE565B-21DE-4343-BE54-25AC9B6C821E}"/>
          </ac:spMkLst>
        </pc:spChg>
        <pc:spChg chg="add mod">
          <ac:chgData name="Simon Krause" userId="a8eb7d23-0d81-48a6-86b0-bbed4685fbca" providerId="ADAL" clId="{A5D63DAB-0D35-4544-B88B-4A9654827A92}" dt="2022-11-25T14:06:58.769" v="4458" actId="20577"/>
          <ac:spMkLst>
            <pc:docMk/>
            <pc:sldMk cId="408701532" sldId="276"/>
            <ac:spMk id="105" creationId="{81C3DBFF-7957-46CD-BF2C-49AB1E50DBF7}"/>
          </ac:spMkLst>
        </pc:spChg>
        <pc:spChg chg="add mod">
          <ac:chgData name="Simon Krause" userId="a8eb7d23-0d81-48a6-86b0-bbed4685fbca" providerId="ADAL" clId="{A5D63DAB-0D35-4544-B88B-4A9654827A92}" dt="2022-11-25T14:09:40.169" v="4542" actId="404"/>
          <ac:spMkLst>
            <pc:docMk/>
            <pc:sldMk cId="408701532" sldId="276"/>
            <ac:spMk id="106" creationId="{2A609693-B875-4924-9E7D-D2E02404ED9F}"/>
          </ac:spMkLst>
        </pc:spChg>
        <pc:spChg chg="add del mod">
          <ac:chgData name="Simon Krause" userId="a8eb7d23-0d81-48a6-86b0-bbed4685fbca" providerId="ADAL" clId="{A5D63DAB-0D35-4544-B88B-4A9654827A92}" dt="2022-11-25T14:08:54.618" v="4514" actId="478"/>
          <ac:spMkLst>
            <pc:docMk/>
            <pc:sldMk cId="408701532" sldId="276"/>
            <ac:spMk id="107" creationId="{A985C5E2-1091-4E8B-9F21-2D86F9F99D0D}"/>
          </ac:spMkLst>
        </pc:spChg>
        <pc:spChg chg="add del mod">
          <ac:chgData name="Simon Krause" userId="a8eb7d23-0d81-48a6-86b0-bbed4685fbca" providerId="ADAL" clId="{A5D63DAB-0D35-4544-B88B-4A9654827A92}" dt="2022-11-25T14:08:53.020" v="4513" actId="478"/>
          <ac:spMkLst>
            <pc:docMk/>
            <pc:sldMk cId="408701532" sldId="276"/>
            <ac:spMk id="108" creationId="{3F4D8EAD-A409-4332-AA32-AC2FD6A76365}"/>
          </ac:spMkLst>
        </pc:spChg>
        <pc:spChg chg="add mod">
          <ac:chgData name="Simon Krause" userId="a8eb7d23-0d81-48a6-86b0-bbed4685fbca" providerId="ADAL" clId="{A5D63DAB-0D35-4544-B88B-4A9654827A92}" dt="2022-11-25T14:09:37.514" v="4540" actId="404"/>
          <ac:spMkLst>
            <pc:docMk/>
            <pc:sldMk cId="408701532" sldId="276"/>
            <ac:spMk id="109" creationId="{02F535F0-C94F-4F68-B8AC-18EFC430F40F}"/>
          </ac:spMkLst>
        </pc:spChg>
        <pc:spChg chg="add mod">
          <ac:chgData name="Simon Krause" userId="a8eb7d23-0d81-48a6-86b0-bbed4685fbca" providerId="ADAL" clId="{A5D63DAB-0D35-4544-B88B-4A9654827A92}" dt="2022-11-25T14:11:47.718" v="4631" actId="1076"/>
          <ac:spMkLst>
            <pc:docMk/>
            <pc:sldMk cId="408701532" sldId="276"/>
            <ac:spMk id="110" creationId="{3FEDB4D2-C709-4654-8F1C-B3EA08246E9B}"/>
          </ac:spMkLst>
        </pc:spChg>
        <pc:spChg chg="add mod">
          <ac:chgData name="Simon Krause" userId="a8eb7d23-0d81-48a6-86b0-bbed4685fbca" providerId="ADAL" clId="{A5D63DAB-0D35-4544-B88B-4A9654827A92}" dt="2022-11-25T14:09:54.386" v="4565" actId="20577"/>
          <ac:spMkLst>
            <pc:docMk/>
            <pc:sldMk cId="408701532" sldId="276"/>
            <ac:spMk id="111" creationId="{F4F3777E-F867-4FEF-A735-A482052616CC}"/>
          </ac:spMkLst>
        </pc:spChg>
        <pc:spChg chg="add mod">
          <ac:chgData name="Simon Krause" userId="a8eb7d23-0d81-48a6-86b0-bbed4685fbca" providerId="ADAL" clId="{A5D63DAB-0D35-4544-B88B-4A9654827A92}" dt="2022-11-25T14:10:36.692" v="4601" actId="20577"/>
          <ac:spMkLst>
            <pc:docMk/>
            <pc:sldMk cId="408701532" sldId="276"/>
            <ac:spMk id="112" creationId="{018ADF9B-3917-4ED4-A2A3-20CAB5844F47}"/>
          </ac:spMkLst>
        </pc:spChg>
        <pc:spChg chg="add mod">
          <ac:chgData name="Simon Krause" userId="a8eb7d23-0d81-48a6-86b0-bbed4685fbca" providerId="ADAL" clId="{A5D63DAB-0D35-4544-B88B-4A9654827A92}" dt="2022-11-25T14:11:19.152" v="4626" actId="20577"/>
          <ac:spMkLst>
            <pc:docMk/>
            <pc:sldMk cId="408701532" sldId="276"/>
            <ac:spMk id="113" creationId="{3E677FFA-E9A3-44FE-81B3-E867DA9FA09F}"/>
          </ac:spMkLst>
        </pc:spChg>
        <pc:spChg chg="add mod">
          <ac:chgData name="Simon Krause" userId="a8eb7d23-0d81-48a6-86b0-bbed4685fbca" providerId="ADAL" clId="{A5D63DAB-0D35-4544-B88B-4A9654827A92}" dt="2022-11-25T14:12:07.139" v="4671" actId="404"/>
          <ac:spMkLst>
            <pc:docMk/>
            <pc:sldMk cId="408701532" sldId="276"/>
            <ac:spMk id="114" creationId="{0F39EAD0-18C1-417B-9159-F06EB55C00A1}"/>
          </ac:spMkLst>
        </pc:spChg>
        <pc:spChg chg="add mod">
          <ac:chgData name="Simon Krause" userId="a8eb7d23-0d81-48a6-86b0-bbed4685fbca" providerId="ADAL" clId="{A5D63DAB-0D35-4544-B88B-4A9654827A92}" dt="2022-11-25T14:12:13.152" v="4694" actId="20577"/>
          <ac:spMkLst>
            <pc:docMk/>
            <pc:sldMk cId="408701532" sldId="276"/>
            <ac:spMk id="115" creationId="{3999526F-B679-4A2D-84C4-25B945BA36AE}"/>
          </ac:spMkLst>
        </pc:spChg>
        <pc:spChg chg="add mod">
          <ac:chgData name="Simon Krause" userId="a8eb7d23-0d81-48a6-86b0-bbed4685fbca" providerId="ADAL" clId="{A5D63DAB-0D35-4544-B88B-4A9654827A92}" dt="2022-11-25T14:12:39.665" v="4718" actId="1076"/>
          <ac:spMkLst>
            <pc:docMk/>
            <pc:sldMk cId="408701532" sldId="276"/>
            <ac:spMk id="116" creationId="{ECF4E379-A18D-41A8-A9DD-A5EAA5DF1493}"/>
          </ac:spMkLst>
        </pc:spChg>
        <pc:spChg chg="add mod">
          <ac:chgData name="Simon Krause" userId="a8eb7d23-0d81-48a6-86b0-bbed4685fbca" providerId="ADAL" clId="{A5D63DAB-0D35-4544-B88B-4A9654827A92}" dt="2022-11-25T14:13:06.331" v="4786" actId="20577"/>
          <ac:spMkLst>
            <pc:docMk/>
            <pc:sldMk cId="408701532" sldId="276"/>
            <ac:spMk id="117" creationId="{4C6E74B6-EF2A-42EE-AFA5-B00B97AD0C20}"/>
          </ac:spMkLst>
        </pc:spChg>
        <pc:spChg chg="add mod">
          <ac:chgData name="Simon Krause" userId="a8eb7d23-0d81-48a6-86b0-bbed4685fbca" providerId="ADAL" clId="{A5D63DAB-0D35-4544-B88B-4A9654827A92}" dt="2022-11-25T14:13:42.548" v="4844" actId="20577"/>
          <ac:spMkLst>
            <pc:docMk/>
            <pc:sldMk cId="408701532" sldId="276"/>
            <ac:spMk id="118" creationId="{AC8EDBB0-1AFC-4DEA-B5F1-AA7996FE25A8}"/>
          </ac:spMkLst>
        </pc:spChg>
        <pc:spChg chg="add mod">
          <ac:chgData name="Simon Krause" userId="a8eb7d23-0d81-48a6-86b0-bbed4685fbca" providerId="ADAL" clId="{A5D63DAB-0D35-4544-B88B-4A9654827A92}" dt="2022-11-25T14:14:13.878" v="4875" actId="20577"/>
          <ac:spMkLst>
            <pc:docMk/>
            <pc:sldMk cId="408701532" sldId="276"/>
            <ac:spMk id="119" creationId="{6B25C56D-4F38-457E-9D66-E1E845A350D9}"/>
          </ac:spMkLst>
        </pc:spChg>
        <pc:spChg chg="add mod">
          <ac:chgData name="Simon Krause" userId="a8eb7d23-0d81-48a6-86b0-bbed4685fbca" providerId="ADAL" clId="{A5D63DAB-0D35-4544-B88B-4A9654827A92}" dt="2022-11-25T14:14:36.339" v="4908" actId="20577"/>
          <ac:spMkLst>
            <pc:docMk/>
            <pc:sldMk cId="408701532" sldId="276"/>
            <ac:spMk id="120" creationId="{4903B162-6DB3-499A-A980-93AD846E6965}"/>
          </ac:spMkLst>
        </pc:spChg>
        <pc:spChg chg="add mod">
          <ac:chgData name="Simon Krause" userId="a8eb7d23-0d81-48a6-86b0-bbed4685fbca" providerId="ADAL" clId="{A5D63DAB-0D35-4544-B88B-4A9654827A92}" dt="2022-11-25T14:14:51.415" v="4932" actId="20577"/>
          <ac:spMkLst>
            <pc:docMk/>
            <pc:sldMk cId="408701532" sldId="276"/>
            <ac:spMk id="121" creationId="{72AB39A7-0629-46EB-9EAC-EB66E73A0827}"/>
          </ac:spMkLst>
        </pc:spChg>
        <pc:spChg chg="add mod">
          <ac:chgData name="Simon Krause" userId="a8eb7d23-0d81-48a6-86b0-bbed4685fbca" providerId="ADAL" clId="{A5D63DAB-0D35-4544-B88B-4A9654827A92}" dt="2022-11-25T14:15:30.225" v="4980" actId="404"/>
          <ac:spMkLst>
            <pc:docMk/>
            <pc:sldMk cId="408701532" sldId="276"/>
            <ac:spMk id="122" creationId="{57F7A081-4489-4A4B-BF56-8BEB0CBA92C7}"/>
          </ac:spMkLst>
        </pc:spChg>
        <pc:spChg chg="add mod">
          <ac:chgData name="Simon Krause" userId="a8eb7d23-0d81-48a6-86b0-bbed4685fbca" providerId="ADAL" clId="{A5D63DAB-0D35-4544-B88B-4A9654827A92}" dt="2022-11-25T14:15:56.182" v="5011" actId="1076"/>
          <ac:spMkLst>
            <pc:docMk/>
            <pc:sldMk cId="408701532" sldId="276"/>
            <ac:spMk id="123" creationId="{198E6981-EA0E-4D04-8B1B-57DF033DA356}"/>
          </ac:spMkLst>
        </pc:spChg>
        <pc:spChg chg="add mod">
          <ac:chgData name="Simon Krause" userId="a8eb7d23-0d81-48a6-86b0-bbed4685fbca" providerId="ADAL" clId="{A5D63DAB-0D35-4544-B88B-4A9654827A92}" dt="2022-11-25T14:16:12.208" v="5032" actId="20577"/>
          <ac:spMkLst>
            <pc:docMk/>
            <pc:sldMk cId="408701532" sldId="276"/>
            <ac:spMk id="124" creationId="{AD04C5CF-D45C-46B1-8F78-6C9F5188E297}"/>
          </ac:spMkLst>
        </pc:spChg>
        <pc:spChg chg="add mod">
          <ac:chgData name="Simon Krause" userId="a8eb7d23-0d81-48a6-86b0-bbed4685fbca" providerId="ADAL" clId="{A5D63DAB-0D35-4544-B88B-4A9654827A92}" dt="2022-11-25T14:16:23.765" v="5051" actId="20577"/>
          <ac:spMkLst>
            <pc:docMk/>
            <pc:sldMk cId="408701532" sldId="276"/>
            <ac:spMk id="125" creationId="{D7E3F047-AE37-42D9-98D3-90A094D78E92}"/>
          </ac:spMkLst>
        </pc:spChg>
        <pc:spChg chg="add mod">
          <ac:chgData name="Simon Krause" userId="a8eb7d23-0d81-48a6-86b0-bbed4685fbca" providerId="ADAL" clId="{A5D63DAB-0D35-4544-B88B-4A9654827A92}" dt="2022-11-25T14:16:43.836" v="5079" actId="20577"/>
          <ac:spMkLst>
            <pc:docMk/>
            <pc:sldMk cId="408701532" sldId="276"/>
            <ac:spMk id="126" creationId="{E780A881-93F3-450B-8078-9CD20D967CEF}"/>
          </ac:spMkLst>
        </pc:spChg>
        <pc:spChg chg="add mod">
          <ac:chgData name="Simon Krause" userId="a8eb7d23-0d81-48a6-86b0-bbed4685fbca" providerId="ADAL" clId="{A5D63DAB-0D35-4544-B88B-4A9654827A92}" dt="2022-11-25T14:17:23.536" v="5116" actId="14100"/>
          <ac:spMkLst>
            <pc:docMk/>
            <pc:sldMk cId="408701532" sldId="276"/>
            <ac:spMk id="127" creationId="{92AC179C-9317-4399-B6CF-793C25284606}"/>
          </ac:spMkLst>
        </pc:spChg>
        <pc:spChg chg="add mod">
          <ac:chgData name="Simon Krause" userId="a8eb7d23-0d81-48a6-86b0-bbed4685fbca" providerId="ADAL" clId="{A5D63DAB-0D35-4544-B88B-4A9654827A92}" dt="2022-11-25T14:17:15.822" v="5114" actId="403"/>
          <ac:spMkLst>
            <pc:docMk/>
            <pc:sldMk cId="408701532" sldId="276"/>
            <ac:spMk id="128" creationId="{14D0994D-B1A6-4B43-A0E1-0F1A3ABA2BDA}"/>
          </ac:spMkLst>
        </pc:spChg>
        <pc:picChg chg="mod">
          <ac:chgData name="Simon Krause" userId="a8eb7d23-0d81-48a6-86b0-bbed4685fbca" providerId="ADAL" clId="{A5D63DAB-0D35-4544-B88B-4A9654827A92}" dt="2022-11-25T14:01:29.886" v="4233" actId="1076"/>
          <ac:picMkLst>
            <pc:docMk/>
            <pc:sldMk cId="408701532" sldId="276"/>
            <ac:picMk id="9" creationId="{9969168A-5E59-494D-BC17-32EF14C2D5A4}"/>
          </ac:picMkLst>
        </pc:picChg>
        <pc:cxnChg chg="add mod">
          <ac:chgData name="Simon Krause" userId="a8eb7d23-0d81-48a6-86b0-bbed4685fbca" providerId="ADAL" clId="{A5D63DAB-0D35-4544-B88B-4A9654827A92}" dt="2022-11-25T14:01:41.003" v="4235" actId="1076"/>
          <ac:cxnSpMkLst>
            <pc:docMk/>
            <pc:sldMk cId="408701532" sldId="276"/>
            <ac:cxnSpMk id="33" creationId="{86ECC8B0-ADDE-DA6A-278E-5C4312A89B40}"/>
          </ac:cxnSpMkLst>
        </pc:cxnChg>
        <pc:cxnChg chg="add mod">
          <ac:chgData name="Simon Krause" userId="a8eb7d23-0d81-48a6-86b0-bbed4685fbca" providerId="ADAL" clId="{A5D63DAB-0D35-4544-B88B-4A9654827A92}" dt="2022-11-25T14:01:41.003" v="4235" actId="1076"/>
          <ac:cxnSpMkLst>
            <pc:docMk/>
            <pc:sldMk cId="408701532" sldId="276"/>
            <ac:cxnSpMk id="34" creationId="{15119A48-57FC-47AF-B6E5-CABFDBD920E5}"/>
          </ac:cxnSpMkLst>
        </pc:cxnChg>
        <pc:cxnChg chg="add mod">
          <ac:chgData name="Simon Krause" userId="a8eb7d23-0d81-48a6-86b0-bbed4685fbca" providerId="ADAL" clId="{A5D63DAB-0D35-4544-B88B-4A9654827A92}" dt="2022-11-25T14:01:41.003" v="4235" actId="1076"/>
          <ac:cxnSpMkLst>
            <pc:docMk/>
            <pc:sldMk cId="408701532" sldId="276"/>
            <ac:cxnSpMk id="35" creationId="{98FC0B46-31EE-852D-A0EC-95359FB12257}"/>
          </ac:cxnSpMkLst>
        </pc:cxnChg>
        <pc:cxnChg chg="add mod">
          <ac:chgData name="Simon Krause" userId="a8eb7d23-0d81-48a6-86b0-bbed4685fbca" providerId="ADAL" clId="{A5D63DAB-0D35-4544-B88B-4A9654827A92}" dt="2022-11-25T14:01:41.003" v="4235" actId="1076"/>
          <ac:cxnSpMkLst>
            <pc:docMk/>
            <pc:sldMk cId="408701532" sldId="276"/>
            <ac:cxnSpMk id="36" creationId="{0B6E038F-3640-876E-796B-9DF8556F805A}"/>
          </ac:cxnSpMkLst>
        </pc:cxnChg>
        <pc:cxnChg chg="add mod">
          <ac:chgData name="Simon Krause" userId="a8eb7d23-0d81-48a6-86b0-bbed4685fbca" providerId="ADAL" clId="{A5D63DAB-0D35-4544-B88B-4A9654827A92}" dt="2022-11-25T14:01:41.003" v="4235" actId="1076"/>
          <ac:cxnSpMkLst>
            <pc:docMk/>
            <pc:sldMk cId="408701532" sldId="276"/>
            <ac:cxnSpMk id="37" creationId="{0F18F80B-28AB-4C89-68FC-F980736F8249}"/>
          </ac:cxnSpMkLst>
        </pc:cxnChg>
        <pc:cxnChg chg="add mod">
          <ac:chgData name="Simon Krause" userId="a8eb7d23-0d81-48a6-86b0-bbed4685fbca" providerId="ADAL" clId="{A5D63DAB-0D35-4544-B88B-4A9654827A92}" dt="2022-11-25T14:01:41.003" v="4235" actId="1076"/>
          <ac:cxnSpMkLst>
            <pc:docMk/>
            <pc:sldMk cId="408701532" sldId="276"/>
            <ac:cxnSpMk id="39" creationId="{7EF2F1C5-79A0-71B1-E64C-2151AB600293}"/>
          </ac:cxnSpMkLst>
        </pc:cxnChg>
        <pc:cxnChg chg="add mod">
          <ac:chgData name="Simon Krause" userId="a8eb7d23-0d81-48a6-86b0-bbed4685fbca" providerId="ADAL" clId="{A5D63DAB-0D35-4544-B88B-4A9654827A92}" dt="2022-11-25T14:01:41.003" v="4235" actId="1076"/>
          <ac:cxnSpMkLst>
            <pc:docMk/>
            <pc:sldMk cId="408701532" sldId="276"/>
            <ac:cxnSpMk id="43" creationId="{1A03B0BD-725B-B0DB-BE36-8E88E89531F5}"/>
          </ac:cxnSpMkLst>
        </pc:cxnChg>
        <pc:cxnChg chg="add mod">
          <ac:chgData name="Simon Krause" userId="a8eb7d23-0d81-48a6-86b0-bbed4685fbca" providerId="ADAL" clId="{A5D63DAB-0D35-4544-B88B-4A9654827A92}" dt="2022-11-25T14:01:41.003" v="4235" actId="1076"/>
          <ac:cxnSpMkLst>
            <pc:docMk/>
            <pc:sldMk cId="408701532" sldId="276"/>
            <ac:cxnSpMk id="47" creationId="{3AFAA71B-5F48-D2DC-914E-E9F6D453C4C2}"/>
          </ac:cxnSpMkLst>
        </pc:cxnChg>
        <pc:cxnChg chg="add mod">
          <ac:chgData name="Simon Krause" userId="a8eb7d23-0d81-48a6-86b0-bbed4685fbca" providerId="ADAL" clId="{A5D63DAB-0D35-4544-B88B-4A9654827A92}" dt="2022-11-25T14:01:41.003" v="4235" actId="1076"/>
          <ac:cxnSpMkLst>
            <pc:docMk/>
            <pc:sldMk cId="408701532" sldId="276"/>
            <ac:cxnSpMk id="51" creationId="{66E96050-005D-EBE3-4F79-0C57F797EA8D}"/>
          </ac:cxnSpMkLst>
        </pc:cxnChg>
        <pc:cxnChg chg="add">
          <ac:chgData name="Simon Krause" userId="a8eb7d23-0d81-48a6-86b0-bbed4685fbca" providerId="ADAL" clId="{A5D63DAB-0D35-4544-B88B-4A9654827A92}" dt="2022-11-25T14:02:02.945" v="4237"/>
          <ac:cxnSpMkLst>
            <pc:docMk/>
            <pc:sldMk cId="408701532" sldId="276"/>
            <ac:cxnSpMk id="73" creationId="{86ECC8B0-ADDE-DA6A-278E-5C4312A89B40}"/>
          </ac:cxnSpMkLst>
        </pc:cxnChg>
        <pc:cxnChg chg="add">
          <ac:chgData name="Simon Krause" userId="a8eb7d23-0d81-48a6-86b0-bbed4685fbca" providerId="ADAL" clId="{A5D63DAB-0D35-4544-B88B-4A9654827A92}" dt="2022-11-25T14:02:02.945" v="4237"/>
          <ac:cxnSpMkLst>
            <pc:docMk/>
            <pc:sldMk cId="408701532" sldId="276"/>
            <ac:cxnSpMk id="74" creationId="{15119A48-57FC-47AF-B6E5-CABFDBD920E5}"/>
          </ac:cxnSpMkLst>
        </pc:cxnChg>
        <pc:cxnChg chg="add">
          <ac:chgData name="Simon Krause" userId="a8eb7d23-0d81-48a6-86b0-bbed4685fbca" providerId="ADAL" clId="{A5D63DAB-0D35-4544-B88B-4A9654827A92}" dt="2022-11-25T14:02:02.945" v="4237"/>
          <ac:cxnSpMkLst>
            <pc:docMk/>
            <pc:sldMk cId="408701532" sldId="276"/>
            <ac:cxnSpMk id="75" creationId="{98FC0B46-31EE-852D-A0EC-95359FB12257}"/>
          </ac:cxnSpMkLst>
        </pc:cxnChg>
        <pc:cxnChg chg="add">
          <ac:chgData name="Simon Krause" userId="a8eb7d23-0d81-48a6-86b0-bbed4685fbca" providerId="ADAL" clId="{A5D63DAB-0D35-4544-B88B-4A9654827A92}" dt="2022-11-25T14:02:02.945" v="4237"/>
          <ac:cxnSpMkLst>
            <pc:docMk/>
            <pc:sldMk cId="408701532" sldId="276"/>
            <ac:cxnSpMk id="76" creationId="{0B6E038F-3640-876E-796B-9DF8556F805A}"/>
          </ac:cxnSpMkLst>
        </pc:cxnChg>
        <pc:cxnChg chg="add">
          <ac:chgData name="Simon Krause" userId="a8eb7d23-0d81-48a6-86b0-bbed4685fbca" providerId="ADAL" clId="{A5D63DAB-0D35-4544-B88B-4A9654827A92}" dt="2022-11-25T14:02:02.945" v="4237"/>
          <ac:cxnSpMkLst>
            <pc:docMk/>
            <pc:sldMk cId="408701532" sldId="276"/>
            <ac:cxnSpMk id="77" creationId="{0F18F80B-28AB-4C89-68FC-F980736F8249}"/>
          </ac:cxnSpMkLst>
        </pc:cxnChg>
        <pc:cxnChg chg="add">
          <ac:chgData name="Simon Krause" userId="a8eb7d23-0d81-48a6-86b0-bbed4685fbca" providerId="ADAL" clId="{A5D63DAB-0D35-4544-B88B-4A9654827A92}" dt="2022-11-25T14:02:02.945" v="4237"/>
          <ac:cxnSpMkLst>
            <pc:docMk/>
            <pc:sldMk cId="408701532" sldId="276"/>
            <ac:cxnSpMk id="79" creationId="{7EF2F1C5-79A0-71B1-E64C-2151AB600293}"/>
          </ac:cxnSpMkLst>
        </pc:cxnChg>
        <pc:cxnChg chg="add">
          <ac:chgData name="Simon Krause" userId="a8eb7d23-0d81-48a6-86b0-bbed4685fbca" providerId="ADAL" clId="{A5D63DAB-0D35-4544-B88B-4A9654827A92}" dt="2022-11-25T14:02:02.945" v="4237"/>
          <ac:cxnSpMkLst>
            <pc:docMk/>
            <pc:sldMk cId="408701532" sldId="276"/>
            <ac:cxnSpMk id="83" creationId="{1A03B0BD-725B-B0DB-BE36-8E88E89531F5}"/>
          </ac:cxnSpMkLst>
        </pc:cxnChg>
        <pc:cxnChg chg="add">
          <ac:chgData name="Simon Krause" userId="a8eb7d23-0d81-48a6-86b0-bbed4685fbca" providerId="ADAL" clId="{A5D63DAB-0D35-4544-B88B-4A9654827A92}" dt="2022-11-25T14:02:02.945" v="4237"/>
          <ac:cxnSpMkLst>
            <pc:docMk/>
            <pc:sldMk cId="408701532" sldId="276"/>
            <ac:cxnSpMk id="87" creationId="{3AFAA71B-5F48-D2DC-914E-E9F6D453C4C2}"/>
          </ac:cxnSpMkLst>
        </pc:cxnChg>
        <pc:cxnChg chg="add">
          <ac:chgData name="Simon Krause" userId="a8eb7d23-0d81-48a6-86b0-bbed4685fbca" providerId="ADAL" clId="{A5D63DAB-0D35-4544-B88B-4A9654827A92}" dt="2022-11-25T14:02:02.945" v="4237"/>
          <ac:cxnSpMkLst>
            <pc:docMk/>
            <pc:sldMk cId="408701532" sldId="276"/>
            <ac:cxnSpMk id="91" creationId="{66E96050-005D-EBE3-4F79-0C57F797EA8D}"/>
          </ac:cxnSpMkLst>
        </pc:cxnChg>
        <pc:cxnChg chg="add mod">
          <ac:chgData name="Simon Krause" userId="a8eb7d23-0d81-48a6-86b0-bbed4685fbca" providerId="ADAL" clId="{A5D63DAB-0D35-4544-B88B-4A9654827A92}" dt="2022-11-25T14:04:57.872" v="4361" actId="14100"/>
          <ac:cxnSpMkLst>
            <pc:docMk/>
            <pc:sldMk cId="408701532" sldId="276"/>
            <ac:cxnSpMk id="98" creationId="{1B543827-67AC-4FB4-8458-7A87452D0754}"/>
          </ac:cxnSpMkLst>
        </pc:cxnChg>
        <pc:cxnChg chg="add mod">
          <ac:chgData name="Simon Krause" userId="a8eb7d23-0d81-48a6-86b0-bbed4685fbca" providerId="ADAL" clId="{A5D63DAB-0D35-4544-B88B-4A9654827A92}" dt="2022-11-25T14:16:28.463" v="5054" actId="1076"/>
          <ac:cxnSpMkLst>
            <pc:docMk/>
            <pc:sldMk cId="408701532" sldId="276"/>
            <ac:cxnSpMk id="100" creationId="{CC45AF5C-A233-4B9C-B231-6076C402A394}"/>
          </ac:cxnSpMkLst>
        </pc:cxnChg>
        <pc:cxnChg chg="add mod">
          <ac:chgData name="Simon Krause" userId="a8eb7d23-0d81-48a6-86b0-bbed4685fbca" providerId="ADAL" clId="{A5D63DAB-0D35-4544-B88B-4A9654827A92}" dt="2022-11-25T14:13:28.653" v="4831" actId="1076"/>
          <ac:cxnSpMkLst>
            <pc:docMk/>
            <pc:sldMk cId="408701532" sldId="276"/>
            <ac:cxnSpMk id="101" creationId="{5FA1DDC6-CFD3-49B5-B296-487D60D7A085}"/>
          </ac:cxnSpMkLst>
        </pc:cxnChg>
        <pc:cxnChg chg="add mod">
          <ac:chgData name="Simon Krause" userId="a8eb7d23-0d81-48a6-86b0-bbed4685fbca" providerId="ADAL" clId="{A5D63DAB-0D35-4544-B88B-4A9654827A92}" dt="2022-11-25T14:05:37.339" v="4372" actId="1076"/>
          <ac:cxnSpMkLst>
            <pc:docMk/>
            <pc:sldMk cId="408701532" sldId="276"/>
            <ac:cxnSpMk id="102" creationId="{A462C7F3-5A2E-43C4-ABCD-BF864D51A81F}"/>
          </ac:cxnSpMkLst>
        </pc:cxnChg>
      </pc:sldChg>
    </pc:docChg>
  </pc:docChgLst>
  <pc:docChgLst>
    <pc:chgData name="Simon Krause" userId="a8eb7d23-0d81-48a6-86b0-bbed4685fbca" providerId="ADAL" clId="{9C8CCC72-60DB-4C73-8CC6-EB2C1EE4BE73}"/>
    <pc:docChg chg="undo custSel addSld delSld modSld">
      <pc:chgData name="Simon Krause" userId="a8eb7d23-0d81-48a6-86b0-bbed4685fbca" providerId="ADAL" clId="{9C8CCC72-60DB-4C73-8CC6-EB2C1EE4BE73}" dt="2022-11-20T15:18:59.097" v="1094" actId="2696"/>
      <pc:docMkLst>
        <pc:docMk/>
      </pc:docMkLst>
      <pc:sldChg chg="addSp delSp modSp add modNotesTx">
        <pc:chgData name="Simon Krause" userId="a8eb7d23-0d81-48a6-86b0-bbed4685fbca" providerId="ADAL" clId="{9C8CCC72-60DB-4C73-8CC6-EB2C1EE4BE73}" dt="2022-11-20T14:49:32.508" v="509" actId="20577"/>
        <pc:sldMkLst>
          <pc:docMk/>
          <pc:sldMk cId="4099408015" sldId="264"/>
        </pc:sldMkLst>
        <pc:spChg chg="del mod">
          <ac:chgData name="Simon Krause" userId="a8eb7d23-0d81-48a6-86b0-bbed4685fbca" providerId="ADAL" clId="{9C8CCC72-60DB-4C73-8CC6-EB2C1EE4BE73}" dt="2022-11-20T14:47:47.786" v="111"/>
          <ac:spMkLst>
            <pc:docMk/>
            <pc:sldMk cId="4099408015" sldId="264"/>
            <ac:spMk id="8" creationId="{AFC73C5F-ECF4-DE4A-B5D8-D12E3935D890}"/>
          </ac:spMkLst>
        </pc:spChg>
        <pc:spChg chg="mod">
          <ac:chgData name="Simon Krause" userId="a8eb7d23-0d81-48a6-86b0-bbed4685fbca" providerId="ADAL" clId="{9C8CCC72-60DB-4C73-8CC6-EB2C1EE4BE73}" dt="2022-11-20T14:41:44.302" v="19" actId="20577"/>
          <ac:spMkLst>
            <pc:docMk/>
            <pc:sldMk cId="4099408015" sldId="264"/>
            <ac:spMk id="11" creationId="{B37AB976-E625-5F4D-A8A9-EF8ECDB11939}"/>
          </ac:spMkLst>
        </pc:spChg>
        <pc:picChg chg="add mod">
          <ac:chgData name="Simon Krause" userId="a8eb7d23-0d81-48a6-86b0-bbed4685fbca" providerId="ADAL" clId="{9C8CCC72-60DB-4C73-8CC6-EB2C1EE4BE73}" dt="2022-11-20T14:47:46.206" v="109" actId="14100"/>
          <ac:picMkLst>
            <pc:docMk/>
            <pc:sldMk cId="4099408015" sldId="264"/>
            <ac:picMk id="1026" creationId="{275CAC07-D088-4E21-9608-A73CF80F9520}"/>
          </ac:picMkLst>
        </pc:picChg>
      </pc:sldChg>
      <pc:sldChg chg="addSp delSp modSp add delAnim modAnim">
        <pc:chgData name="Simon Krause" userId="a8eb7d23-0d81-48a6-86b0-bbed4685fbca" providerId="ADAL" clId="{9C8CCC72-60DB-4C73-8CC6-EB2C1EE4BE73}" dt="2022-11-20T15:09:38.908" v="655" actId="1440"/>
        <pc:sldMkLst>
          <pc:docMk/>
          <pc:sldMk cId="4155231996" sldId="265"/>
        </pc:sldMkLst>
        <pc:spChg chg="del">
          <ac:chgData name="Simon Krause" userId="a8eb7d23-0d81-48a6-86b0-bbed4685fbca" providerId="ADAL" clId="{9C8CCC72-60DB-4C73-8CC6-EB2C1EE4BE73}" dt="2022-11-20T14:57:59.124" v="510" actId="478"/>
          <ac:spMkLst>
            <pc:docMk/>
            <pc:sldMk cId="4155231996" sldId="265"/>
            <ac:spMk id="8" creationId="{AFC73C5F-ECF4-DE4A-B5D8-D12E3935D890}"/>
          </ac:spMkLst>
        </pc:spChg>
        <pc:spChg chg="mod">
          <ac:chgData name="Simon Krause" userId="a8eb7d23-0d81-48a6-86b0-bbed4685fbca" providerId="ADAL" clId="{9C8CCC72-60DB-4C73-8CC6-EB2C1EE4BE73}" dt="2022-11-20T14:42:00.956" v="57" actId="5793"/>
          <ac:spMkLst>
            <pc:docMk/>
            <pc:sldMk cId="4155231996" sldId="265"/>
            <ac:spMk id="11" creationId="{B37AB976-E625-5F4D-A8A9-EF8ECDB11939}"/>
          </ac:spMkLst>
        </pc:spChg>
        <pc:picChg chg="add del mod modCrop">
          <ac:chgData name="Simon Krause" userId="a8eb7d23-0d81-48a6-86b0-bbed4685fbca" providerId="ADAL" clId="{9C8CCC72-60DB-4C73-8CC6-EB2C1EE4BE73}" dt="2022-11-20T15:07:49.381" v="632" actId="478"/>
          <ac:picMkLst>
            <pc:docMk/>
            <pc:sldMk cId="4155231996" sldId="265"/>
            <ac:picMk id="2" creationId="{1687AE44-38A8-4343-AAAA-618AA0D269DF}"/>
          </ac:picMkLst>
        </pc:picChg>
        <pc:picChg chg="add mod modCrop">
          <ac:chgData name="Simon Krause" userId="a8eb7d23-0d81-48a6-86b0-bbed4685fbca" providerId="ADAL" clId="{9C8CCC72-60DB-4C73-8CC6-EB2C1EE4BE73}" dt="2022-11-20T15:09:38.908" v="655" actId="1440"/>
          <ac:picMkLst>
            <pc:docMk/>
            <pc:sldMk cId="4155231996" sldId="265"/>
            <ac:picMk id="3" creationId="{5761C2A0-A30C-4185-B52E-EC6BC701352C}"/>
          </ac:picMkLst>
        </pc:picChg>
      </pc:sldChg>
      <pc:sldChg chg="modSp add modNotesTx">
        <pc:chgData name="Simon Krause" userId="a8eb7d23-0d81-48a6-86b0-bbed4685fbca" providerId="ADAL" clId="{9C8CCC72-60DB-4C73-8CC6-EB2C1EE4BE73}" dt="2022-11-20T15:00:14.040" v="572" actId="20577"/>
        <pc:sldMkLst>
          <pc:docMk/>
          <pc:sldMk cId="1127028345" sldId="266"/>
        </pc:sldMkLst>
        <pc:spChg chg="mod">
          <ac:chgData name="Simon Krause" userId="a8eb7d23-0d81-48a6-86b0-bbed4685fbca" providerId="ADAL" clId="{9C8CCC72-60DB-4C73-8CC6-EB2C1EE4BE73}" dt="2022-11-20T15:00:03.508" v="559" actId="20577"/>
          <ac:spMkLst>
            <pc:docMk/>
            <pc:sldMk cId="1127028345" sldId="266"/>
            <ac:spMk id="11" creationId="{B37AB976-E625-5F4D-A8A9-EF8ECDB11939}"/>
          </ac:spMkLst>
        </pc:spChg>
      </pc:sldChg>
      <pc:sldChg chg="addSp delSp modSp add modAnim">
        <pc:chgData name="Simon Krause" userId="a8eb7d23-0d81-48a6-86b0-bbed4685fbca" providerId="ADAL" clId="{9C8CCC72-60DB-4C73-8CC6-EB2C1EE4BE73}" dt="2022-11-20T15:09:31.985" v="654" actId="1440"/>
        <pc:sldMkLst>
          <pc:docMk/>
          <pc:sldMk cId="704762399" sldId="267"/>
        </pc:sldMkLst>
        <pc:spChg chg="del">
          <ac:chgData name="Simon Krause" userId="a8eb7d23-0d81-48a6-86b0-bbed4685fbca" providerId="ADAL" clId="{9C8CCC72-60DB-4C73-8CC6-EB2C1EE4BE73}" dt="2022-11-20T15:08:39.781" v="643" actId="478"/>
          <ac:spMkLst>
            <pc:docMk/>
            <pc:sldMk cId="704762399" sldId="267"/>
            <ac:spMk id="8" creationId="{AFC73C5F-ECF4-DE4A-B5D8-D12E3935D890}"/>
          </ac:spMkLst>
        </pc:spChg>
        <pc:spChg chg="mod">
          <ac:chgData name="Simon Krause" userId="a8eb7d23-0d81-48a6-86b0-bbed4685fbca" providerId="ADAL" clId="{9C8CCC72-60DB-4C73-8CC6-EB2C1EE4BE73}" dt="2022-11-20T14:42:32.823" v="74" actId="20577"/>
          <ac:spMkLst>
            <pc:docMk/>
            <pc:sldMk cId="704762399" sldId="267"/>
            <ac:spMk id="11" creationId="{B37AB976-E625-5F4D-A8A9-EF8ECDB11939}"/>
          </ac:spMkLst>
        </pc:spChg>
        <pc:picChg chg="add mod modCrop">
          <ac:chgData name="Simon Krause" userId="a8eb7d23-0d81-48a6-86b0-bbed4685fbca" providerId="ADAL" clId="{9C8CCC72-60DB-4C73-8CC6-EB2C1EE4BE73}" dt="2022-11-20T15:09:31.985" v="654" actId="1440"/>
          <ac:picMkLst>
            <pc:docMk/>
            <pc:sldMk cId="704762399" sldId="267"/>
            <ac:picMk id="2" creationId="{4AAF3E5E-480F-4FF2-AF5C-DD016B6A5E60}"/>
          </ac:picMkLst>
        </pc:picChg>
      </pc:sldChg>
      <pc:sldChg chg="addSp delSp modSp add modNotesTx">
        <pc:chgData name="Simon Krause" userId="a8eb7d23-0d81-48a6-86b0-bbed4685fbca" providerId="ADAL" clId="{9C8CCC72-60DB-4C73-8CC6-EB2C1EE4BE73}" dt="2022-11-20T15:13:06.654" v="972" actId="20577"/>
        <pc:sldMkLst>
          <pc:docMk/>
          <pc:sldMk cId="2337930761" sldId="268"/>
        </pc:sldMkLst>
        <pc:spChg chg="add mod">
          <ac:chgData name="Simon Krause" userId="a8eb7d23-0d81-48a6-86b0-bbed4685fbca" providerId="ADAL" clId="{9C8CCC72-60DB-4C73-8CC6-EB2C1EE4BE73}" dt="2022-11-20T15:11:14.495" v="721" actId="1076"/>
          <ac:spMkLst>
            <pc:docMk/>
            <pc:sldMk cId="2337930761" sldId="268"/>
            <ac:spMk id="2" creationId="{497E1D32-3EDF-4D06-ACF8-41C239061259}"/>
          </ac:spMkLst>
        </pc:spChg>
        <pc:spChg chg="del">
          <ac:chgData name="Simon Krause" userId="a8eb7d23-0d81-48a6-86b0-bbed4685fbca" providerId="ADAL" clId="{9C8CCC72-60DB-4C73-8CC6-EB2C1EE4BE73}" dt="2022-11-20T15:10:22.238" v="656" actId="478"/>
          <ac:spMkLst>
            <pc:docMk/>
            <pc:sldMk cId="2337930761" sldId="268"/>
            <ac:spMk id="8" creationId="{AFC73C5F-ECF4-DE4A-B5D8-D12E3935D890}"/>
          </ac:spMkLst>
        </pc:spChg>
        <pc:spChg chg="mod">
          <ac:chgData name="Simon Krause" userId="a8eb7d23-0d81-48a6-86b0-bbed4685fbca" providerId="ADAL" clId="{9C8CCC72-60DB-4C73-8CC6-EB2C1EE4BE73}" dt="2022-11-20T14:46:49.211" v="93" actId="20577"/>
          <ac:spMkLst>
            <pc:docMk/>
            <pc:sldMk cId="2337930761" sldId="268"/>
            <ac:spMk id="11" creationId="{B37AB976-E625-5F4D-A8A9-EF8ECDB11939}"/>
          </ac:spMkLst>
        </pc:spChg>
        <pc:spChg chg="add mod">
          <ac:chgData name="Simon Krause" userId="a8eb7d23-0d81-48a6-86b0-bbed4685fbca" providerId="ADAL" clId="{9C8CCC72-60DB-4C73-8CC6-EB2C1EE4BE73}" dt="2022-11-20T15:11:50.865" v="733" actId="20577"/>
          <ac:spMkLst>
            <pc:docMk/>
            <pc:sldMk cId="2337930761" sldId="268"/>
            <ac:spMk id="12" creationId="{31D838DA-D036-4E4F-AD24-8746621BD43A}"/>
          </ac:spMkLst>
        </pc:spChg>
        <pc:spChg chg="add mod">
          <ac:chgData name="Simon Krause" userId="a8eb7d23-0d81-48a6-86b0-bbed4685fbca" providerId="ADAL" clId="{9C8CCC72-60DB-4C73-8CC6-EB2C1EE4BE73}" dt="2022-11-20T15:11:19.723" v="723" actId="1076"/>
          <ac:spMkLst>
            <pc:docMk/>
            <pc:sldMk cId="2337930761" sldId="268"/>
            <ac:spMk id="13" creationId="{6B8ACD61-5442-4C71-9BF0-950B71DED8D6}"/>
          </ac:spMkLst>
        </pc:spChg>
        <pc:spChg chg="add mod">
          <ac:chgData name="Simon Krause" userId="a8eb7d23-0d81-48a6-86b0-bbed4685fbca" providerId="ADAL" clId="{9C8CCC72-60DB-4C73-8CC6-EB2C1EE4BE73}" dt="2022-11-20T15:13:06.654" v="972" actId="20577"/>
          <ac:spMkLst>
            <pc:docMk/>
            <pc:sldMk cId="2337930761" sldId="268"/>
            <ac:spMk id="14" creationId="{0E99864D-3E0D-4F25-97D5-31DB3F77EBAD}"/>
          </ac:spMkLst>
        </pc:spChg>
      </pc:sldChg>
      <pc:sldChg chg="addSp delSp modSp add">
        <pc:chgData name="Simon Krause" userId="a8eb7d23-0d81-48a6-86b0-bbed4685fbca" providerId="ADAL" clId="{9C8CCC72-60DB-4C73-8CC6-EB2C1EE4BE73}" dt="2022-11-20T15:16:04.263" v="1093"/>
        <pc:sldMkLst>
          <pc:docMk/>
          <pc:sldMk cId="2452505580" sldId="269"/>
        </pc:sldMkLst>
        <pc:spChg chg="add mod">
          <ac:chgData name="Simon Krause" userId="a8eb7d23-0d81-48a6-86b0-bbed4685fbca" providerId="ADAL" clId="{9C8CCC72-60DB-4C73-8CC6-EB2C1EE4BE73}" dt="2022-11-20T15:15:47.146" v="1078" actId="1076"/>
          <ac:spMkLst>
            <pc:docMk/>
            <pc:sldMk cId="2452505580" sldId="269"/>
            <ac:spMk id="2" creationId="{6FDBD9DA-4AB6-4D70-8C70-46F922965850}"/>
          </ac:spMkLst>
        </pc:spChg>
        <pc:spChg chg="del">
          <ac:chgData name="Simon Krause" userId="a8eb7d23-0d81-48a6-86b0-bbed4685fbca" providerId="ADAL" clId="{9C8CCC72-60DB-4C73-8CC6-EB2C1EE4BE73}" dt="2022-11-20T15:13:15.920" v="973" actId="478"/>
          <ac:spMkLst>
            <pc:docMk/>
            <pc:sldMk cId="2452505580" sldId="269"/>
            <ac:spMk id="8" creationId="{AFC73C5F-ECF4-DE4A-B5D8-D12E3935D890}"/>
          </ac:spMkLst>
        </pc:spChg>
        <pc:spChg chg="mod">
          <ac:chgData name="Simon Krause" userId="a8eb7d23-0d81-48a6-86b0-bbed4685fbca" providerId="ADAL" clId="{9C8CCC72-60DB-4C73-8CC6-EB2C1EE4BE73}" dt="2022-11-20T14:46:56.995" v="106" actId="20577"/>
          <ac:spMkLst>
            <pc:docMk/>
            <pc:sldMk cId="2452505580" sldId="269"/>
            <ac:spMk id="11" creationId="{B37AB976-E625-5F4D-A8A9-EF8ECDB11939}"/>
          </ac:spMkLst>
        </pc:spChg>
        <pc:spChg chg="add mod">
          <ac:chgData name="Simon Krause" userId="a8eb7d23-0d81-48a6-86b0-bbed4685fbca" providerId="ADAL" clId="{9C8CCC72-60DB-4C73-8CC6-EB2C1EE4BE73}" dt="2022-11-20T15:15:37.328" v="1075" actId="14100"/>
          <ac:spMkLst>
            <pc:docMk/>
            <pc:sldMk cId="2452505580" sldId="269"/>
            <ac:spMk id="12" creationId="{B0ED98D2-026F-4431-9F6D-20F2FAB07886}"/>
          </ac:spMkLst>
        </pc:spChg>
        <pc:spChg chg="add del mod">
          <ac:chgData name="Simon Krause" userId="a8eb7d23-0d81-48a6-86b0-bbed4685fbca" providerId="ADAL" clId="{9C8CCC72-60DB-4C73-8CC6-EB2C1EE4BE73}" dt="2022-11-20T15:13:48.451" v="978" actId="478"/>
          <ac:spMkLst>
            <pc:docMk/>
            <pc:sldMk cId="2452505580" sldId="269"/>
            <ac:spMk id="13" creationId="{070F14B1-7936-4D25-9B0D-BC9B8FF7FA7B}"/>
          </ac:spMkLst>
        </pc:spChg>
        <pc:spChg chg="add mod">
          <ac:chgData name="Simon Krause" userId="a8eb7d23-0d81-48a6-86b0-bbed4685fbca" providerId="ADAL" clId="{9C8CCC72-60DB-4C73-8CC6-EB2C1EE4BE73}" dt="2022-11-20T15:16:04.263" v="1093"/>
          <ac:spMkLst>
            <pc:docMk/>
            <pc:sldMk cId="2452505580" sldId="269"/>
            <ac:spMk id="14" creationId="{5F5E4FB0-348B-4775-9575-DCC15C413F7F}"/>
          </ac:spMkLst>
        </pc:spChg>
      </pc:sldChg>
      <pc:sldChg chg="addSp delSp modSp add delAnim modAnim modNotesTx">
        <pc:chgData name="Simon Krause" userId="a8eb7d23-0d81-48a6-86b0-bbed4685fbca" providerId="ADAL" clId="{9C8CCC72-60DB-4C73-8CC6-EB2C1EE4BE73}" dt="2022-11-20T15:03:10.714" v="631" actId="14100"/>
        <pc:sldMkLst>
          <pc:docMk/>
          <pc:sldMk cId="3519416634" sldId="270"/>
        </pc:sldMkLst>
        <pc:spChg chg="add mod ord">
          <ac:chgData name="Simon Krause" userId="a8eb7d23-0d81-48a6-86b0-bbed4685fbca" providerId="ADAL" clId="{9C8CCC72-60DB-4C73-8CC6-EB2C1EE4BE73}" dt="2022-11-20T15:02:39.818" v="621" actId="167"/>
          <ac:spMkLst>
            <pc:docMk/>
            <pc:sldMk cId="3519416634" sldId="270"/>
            <ac:spMk id="6" creationId="{ACE1225E-4CBD-4767-9237-0CEC8037332E}"/>
          </ac:spMkLst>
        </pc:spChg>
        <pc:spChg chg="del">
          <ac:chgData name="Simon Krause" userId="a8eb7d23-0d81-48a6-86b0-bbed4685fbca" providerId="ADAL" clId="{9C8CCC72-60DB-4C73-8CC6-EB2C1EE4BE73}" dt="2022-11-20T15:00:30.325" v="598" actId="478"/>
          <ac:spMkLst>
            <pc:docMk/>
            <pc:sldMk cId="3519416634" sldId="270"/>
            <ac:spMk id="8" creationId="{AFC73C5F-ECF4-DE4A-B5D8-D12E3935D890}"/>
          </ac:spMkLst>
        </pc:spChg>
        <pc:spChg chg="add mod">
          <ac:chgData name="Simon Krause" userId="a8eb7d23-0d81-48a6-86b0-bbed4685fbca" providerId="ADAL" clId="{9C8CCC72-60DB-4C73-8CC6-EB2C1EE4BE73}" dt="2022-11-20T15:03:10.714" v="631" actId="14100"/>
          <ac:spMkLst>
            <pc:docMk/>
            <pc:sldMk cId="3519416634" sldId="270"/>
            <ac:spMk id="14" creationId="{64F0D127-DA28-4542-9687-AA6B22970CA2}"/>
          </ac:spMkLst>
        </pc:spChg>
        <pc:grpChg chg="add mod">
          <ac:chgData name="Simon Krause" userId="a8eb7d23-0d81-48a6-86b0-bbed4685fbca" providerId="ADAL" clId="{9C8CCC72-60DB-4C73-8CC6-EB2C1EE4BE73}" dt="2022-11-20T15:02:14.531" v="619" actId="1076"/>
          <ac:grpSpMkLst>
            <pc:docMk/>
            <pc:sldMk cId="3519416634" sldId="270"/>
            <ac:grpSpMk id="4" creationId="{4819F877-D21B-4AE5-AD30-6F0ECF2603D0}"/>
          </ac:grpSpMkLst>
        </pc:grpChg>
        <pc:picChg chg="add del mod modCrop">
          <ac:chgData name="Simon Krause" userId="a8eb7d23-0d81-48a6-86b0-bbed4685fbca" providerId="ADAL" clId="{9C8CCC72-60DB-4C73-8CC6-EB2C1EE4BE73}" dt="2022-11-20T15:02:09.237" v="618" actId="478"/>
          <ac:picMkLst>
            <pc:docMk/>
            <pc:sldMk cId="3519416634" sldId="270"/>
            <ac:picMk id="2" creationId="{3BF62C6F-A6DE-4837-9B5C-7A9831AE914A}"/>
          </ac:picMkLst>
        </pc:picChg>
        <pc:picChg chg="add del mod">
          <ac:chgData name="Simon Krause" userId="a8eb7d23-0d81-48a6-86b0-bbed4685fbca" providerId="ADAL" clId="{9C8CCC72-60DB-4C73-8CC6-EB2C1EE4BE73}" dt="2022-11-20T15:02:09.237" v="618" actId="478"/>
          <ac:picMkLst>
            <pc:docMk/>
            <pc:sldMk cId="3519416634" sldId="270"/>
            <ac:picMk id="3" creationId="{D8AE898B-D0FC-4FE8-8DA2-3672D75AF3E0}"/>
          </ac:picMkLst>
        </pc:picChg>
        <pc:picChg chg="add mod">
          <ac:chgData name="Simon Krause" userId="a8eb7d23-0d81-48a6-86b0-bbed4685fbca" providerId="ADAL" clId="{9C8CCC72-60DB-4C73-8CC6-EB2C1EE4BE73}" dt="2022-11-20T15:01:30.754" v="616" actId="164"/>
          <ac:picMkLst>
            <pc:docMk/>
            <pc:sldMk cId="3519416634" sldId="270"/>
            <ac:picMk id="12" creationId="{F875E4B0-D206-4515-A7DB-9BB0274DE440}"/>
          </ac:picMkLst>
        </pc:picChg>
        <pc:picChg chg="add mod">
          <ac:chgData name="Simon Krause" userId="a8eb7d23-0d81-48a6-86b0-bbed4685fbca" providerId="ADAL" clId="{9C8CCC72-60DB-4C73-8CC6-EB2C1EE4BE73}" dt="2022-11-20T15:01:30.754" v="616" actId="164"/>
          <ac:picMkLst>
            <pc:docMk/>
            <pc:sldMk cId="3519416634" sldId="270"/>
            <ac:picMk id="13" creationId="{BE37E36B-5FC5-4A25-AC3B-25E20E2EC9C2}"/>
          </ac:picMkLst>
        </pc:picChg>
        <pc:picChg chg="add del mod">
          <ac:chgData name="Simon Krause" userId="a8eb7d23-0d81-48a6-86b0-bbed4685fbca" providerId="ADAL" clId="{9C8CCC72-60DB-4C73-8CC6-EB2C1EE4BE73}" dt="2022-11-20T15:03:06.627" v="629" actId="478"/>
          <ac:picMkLst>
            <pc:docMk/>
            <pc:sldMk cId="3519416634" sldId="270"/>
            <ac:picMk id="15" creationId="{F74753F3-626A-4708-B435-6EC5E7E64C1B}"/>
          </ac:picMkLst>
        </pc:picChg>
        <pc:picChg chg="add mod">
          <ac:chgData name="Simon Krause" userId="a8eb7d23-0d81-48a6-86b0-bbed4685fbca" providerId="ADAL" clId="{9C8CCC72-60DB-4C73-8CC6-EB2C1EE4BE73}" dt="2022-11-20T15:03:02.531" v="628" actId="14100"/>
          <ac:picMkLst>
            <pc:docMk/>
            <pc:sldMk cId="3519416634" sldId="270"/>
            <ac:picMk id="16" creationId="{0CD1665F-08F6-4323-A190-E627DA379CA1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8T18:56:56.660" idx="1">
    <p:pos x="4847" y="1885"/>
    <p:text>Jörg nach Titel des Tages  fragen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7BE57-C3F4-46E8-ABEF-3E58C1A7E322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D632F-5849-42F4-9168-9F37B1E85BE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766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587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550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781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91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67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30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89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42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19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497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597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44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466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133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D632F-5849-42F4-9168-9F37B1E85BE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17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F1270-055B-4345-8AA2-5E97771D6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69E31-735F-5141-A753-9CD8177E6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2BBDB-1B05-B84E-A15E-05D767305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CCDD-5C10-4732-AD3D-A57AAE346C45}" type="datetime1">
              <a:rPr lang="LID4096" smtClean="0"/>
              <a:t>01/10/2023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E8ED4-AFDA-3141-A8DB-1B58B746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20166-0B39-C946-AD69-EC1ADE10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555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97DBD-283C-E644-89FE-38E65297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F297BE-3D4F-DA4E-BDB7-82B87F3DF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1641A-A0CE-814E-AF06-493285815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695E-8212-4468-B918-16F56D9283BD}" type="datetime1">
              <a:rPr lang="LID4096" smtClean="0"/>
              <a:t>01/10/2023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0D62D-367E-FD4E-9043-691090F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79D41-8353-7A48-AA86-E96FF3199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33281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1E2DAF-0D15-4C41-88E3-DD5EC96390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D17DB4-BD82-0348-8F49-C606D359D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6FFDD-AA16-514F-89B6-1F1ADF355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646EB-A961-4D26-8F56-89ADC839CD7B}" type="datetime1">
              <a:rPr lang="LID4096" smtClean="0"/>
              <a:t>01/10/2023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FAF01-97EB-6B4F-888B-4B65BBD2E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8DBF3-1125-5543-B9AA-67713F16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226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8D4A-F07D-C142-AAAC-DC8E06A7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2EF9C-269B-AE4B-866A-930914744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23358-9034-4848-B470-11CF37076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3F26-3A52-4D30-B7F5-A1B6ECF188F1}" type="datetime1">
              <a:rPr lang="LID4096" smtClean="0"/>
              <a:t>01/10/2023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E01FA-01B1-EB4F-8742-F71A15499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FEB6D-4D5E-4B41-9723-BB54C892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4022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C96E-BFFF-A949-899B-96355D21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A0AF6-0197-6F48-A7AD-84E1D6E2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24CBB-9115-B147-93A3-E0A4792B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161-790D-4A71-BC02-AD32F110EAFF}" type="datetime1">
              <a:rPr lang="LID4096" smtClean="0"/>
              <a:t>01/10/2023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E218-9B27-3F4E-B879-3C58256F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1146A-7772-F343-B337-CAEE7606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164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D89E0-3CF5-AC41-BEE6-11032DD08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0C72C-2AA5-6F4E-949F-A2ED252AD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A42C7-B59B-264A-81B8-365C346D3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725D1-67D0-0A42-81B5-0155A04F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6802-9C41-450D-A3EC-91BE9CCB29CE}" type="datetime1">
              <a:rPr lang="LID4096" smtClean="0"/>
              <a:t>01/10/2023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6EF48-4164-784D-B9C0-FDE7CA5E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7C589-C909-B744-A1D3-3A93505A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4285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B633B-5E29-9F4B-93FD-D945453D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3822-A599-744D-9F06-9F5173BF9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B2654-A07D-F641-81DC-342C81CE0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EB1606-615F-414A-8428-83B93F112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E7191E-EB67-424F-9962-0AA87C579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7E0394-CE8A-3F4B-8A77-FF4B1A4AF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9A7A-B1FE-49BF-AD24-1206D5BAC348}" type="datetime1">
              <a:rPr lang="LID4096" smtClean="0"/>
              <a:t>01/10/2023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1CF5D1-4862-5F45-B5DC-2B60A755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01C031-9D09-934C-BC1D-1EBC0C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38613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BAC4-8351-D24A-8C12-F8B74D84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A4D877-AA99-7E47-903D-7FB43B79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750-E963-415A-AA84-FB79074556D6}" type="datetime1">
              <a:rPr lang="LID4096" smtClean="0"/>
              <a:t>01/10/2023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F5600-31DA-D64E-A8BC-8C61E0302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96914-DDD7-4F44-8C43-DF56303F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230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0C624-CFC7-DB4B-A848-4E5BA0546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0C9F-D5EE-4A61-A3D2-9D3AA2AA1325}" type="datetime1">
              <a:rPr lang="LID4096" smtClean="0"/>
              <a:t>01/10/2023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DA87AD-9F26-2541-A9E9-3706BDBFB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11E02-49CE-8046-8C47-D3DF64BFB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4195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876C-3648-A74C-A341-F0EC9EDE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F3C4C-491A-274A-9E52-C8924E33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1387A-A9E6-9C4B-A598-E4BE97686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A9C16-C964-1B47-A782-04068AEB0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6F8-1E68-4D14-8265-F22297579526}" type="datetime1">
              <a:rPr lang="LID4096" smtClean="0"/>
              <a:t>01/10/2023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E0F18-0363-D24B-A278-F938378A6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2B735-AFE2-9746-91F7-F53324ED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506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6A752-FB78-C642-8F4D-7A9C0F68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5FF015-3C6D-544D-8436-CA00E80DD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4D6A74-F6BB-3B42-831D-5CB8DB5F4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2066C-B378-D846-B59B-8CBDB5687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019-2B49-4557-B7DB-96EFC03011DD}" type="datetime1">
              <a:rPr lang="LID4096" smtClean="0"/>
              <a:t>01/10/2023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EE99F-98CA-2541-BB66-CE7B6D24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7468F-D411-EA4A-9EB0-2213A3BF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48223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6096A5-2F64-754F-A1D6-CE411044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E8B3C-FC2F-5D4F-9489-1B4064874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3A4F5-00FD-B848-99F0-14F0CBDD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A64A4-42F0-4035-8977-ECB7C7B0E566}" type="datetime1">
              <a:rPr lang="LID4096" smtClean="0"/>
              <a:t>01/10/2023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5B007-EA0D-7043-9359-6BA2BB1E1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7FDA3-BF0C-7C43-BAE3-B8F102F3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18BBF-5B18-7049-853F-C10DCBE7EBA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7935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5.png"/><Relationship Id="rId3" Type="http://schemas.microsoft.com/office/2007/relationships/media" Target="../media/media4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media" Target="../media/media5.mp4"/><Relationship Id="rId11" Type="http://schemas.openxmlformats.org/officeDocument/2006/relationships/image" Target="../media/image23.png"/><Relationship Id="rId5" Type="http://schemas.openxmlformats.org/officeDocument/2006/relationships/video" Target="NULL" TargetMode="External"/><Relationship Id="rId10" Type="http://schemas.openxmlformats.org/officeDocument/2006/relationships/image" Target="../media/image2.png"/><Relationship Id="rId4" Type="http://schemas.openxmlformats.org/officeDocument/2006/relationships/video" Target="../media/media4.mp4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433754" y="2051114"/>
            <a:ext cx="1132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>
                <a:solidFill>
                  <a:srgbClr val="0070C0"/>
                </a:solidFill>
              </a:rPr>
              <a:t>Prototype Development</a:t>
            </a:r>
            <a:endParaRPr lang="en-BE" sz="32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F42EE-3862-6B49-96DB-8F7B03F39E6B}"/>
              </a:ext>
            </a:extLst>
          </p:cNvPr>
          <p:cNvSpPr txBox="1"/>
          <p:nvPr/>
        </p:nvSpPr>
        <p:spPr>
          <a:xfrm>
            <a:off x="964642" y="3429000"/>
            <a:ext cx="6923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Simon Krause</a:t>
            </a:r>
            <a:r>
              <a:rPr lang="en-BE" sz="2400" b="1" dirty="0">
                <a:solidFill>
                  <a:schemeClr val="accent1">
                    <a:lumMod val="75000"/>
                  </a:schemeClr>
                </a:solidFill>
              </a:rPr>
              <a:t> WP lead</a:t>
            </a:r>
          </a:p>
          <a:p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de-DE" sz="2400" b="1">
                <a:solidFill>
                  <a:schemeClr val="accent1">
                    <a:lumMod val="75000"/>
                  </a:schemeClr>
                </a:solidFill>
              </a:rPr>
              <a:t>ovisens 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GmbH</a:t>
            </a:r>
            <a:endParaRPr lang="en-BE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BE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BE" sz="2400" b="1" dirty="0">
                <a:solidFill>
                  <a:schemeClr val="accent1">
                    <a:lumMod val="75000"/>
                  </a:schemeClr>
                </a:solidFill>
              </a:rPr>
              <a:t>EC Evaluation December 1st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EB93B61-D17C-4F87-8FEE-C45970CE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63917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</a:t>
            </a:r>
            <a:r>
              <a:rPr lang="de-DE" sz="3200" b="1" dirty="0" err="1">
                <a:solidFill>
                  <a:srgbClr val="0070C0"/>
                </a:solidFill>
              </a:rPr>
              <a:t>Testing</a:t>
            </a:r>
            <a:r>
              <a:rPr lang="de-DE" sz="3200" b="1" dirty="0">
                <a:solidFill>
                  <a:srgbClr val="0070C0"/>
                </a:solidFill>
              </a:rPr>
              <a:t>: Usability</a:t>
            </a:r>
            <a:endParaRPr lang="en-BE" sz="3200" b="1" dirty="0">
              <a:solidFill>
                <a:srgbClr val="0070C0"/>
              </a:solidFill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97E1D32-3EDF-4D06-ACF8-41C239061259}"/>
              </a:ext>
            </a:extLst>
          </p:cNvPr>
          <p:cNvSpPr/>
          <p:nvPr/>
        </p:nvSpPr>
        <p:spPr>
          <a:xfrm>
            <a:off x="688430" y="1181100"/>
            <a:ext cx="3302000" cy="187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App-Usability</a:t>
            </a:r>
            <a:endParaRPr lang="en-GB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31D838DA-D036-4E4F-AD24-8746621BD43A}"/>
              </a:ext>
            </a:extLst>
          </p:cNvPr>
          <p:cNvSpPr/>
          <p:nvPr/>
        </p:nvSpPr>
        <p:spPr>
          <a:xfrm>
            <a:off x="6550572" y="1181100"/>
            <a:ext cx="3302000" cy="187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Feedback Usability</a:t>
            </a:r>
            <a:endParaRPr lang="en-GB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6B8ACD61-5442-4C71-9BF0-950B71DED8D6}"/>
              </a:ext>
            </a:extLst>
          </p:cNvPr>
          <p:cNvSpPr/>
          <p:nvPr/>
        </p:nvSpPr>
        <p:spPr>
          <a:xfrm>
            <a:off x="6550572" y="3787454"/>
            <a:ext cx="3302000" cy="187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Configuration Usability</a:t>
            </a:r>
            <a:endParaRPr lang="en-GB" dirty="0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0E99864D-3E0D-4F25-97D5-31DB3F77EBAD}"/>
              </a:ext>
            </a:extLst>
          </p:cNvPr>
          <p:cNvSpPr/>
          <p:nvPr/>
        </p:nvSpPr>
        <p:spPr>
          <a:xfrm>
            <a:off x="701129" y="3787454"/>
            <a:ext cx="3302000" cy="187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Study Management Usability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BAF4132-1030-461E-B85E-727E812D6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3793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</a:t>
            </a:r>
            <a:r>
              <a:rPr lang="de-DE" sz="3200" b="1" dirty="0" err="1">
                <a:solidFill>
                  <a:srgbClr val="0070C0"/>
                </a:solidFill>
              </a:rPr>
              <a:t>Testing</a:t>
            </a:r>
            <a:r>
              <a:rPr lang="de-DE" sz="3200" b="1" dirty="0">
                <a:solidFill>
                  <a:srgbClr val="0070C0"/>
                </a:solidFill>
              </a:rPr>
              <a:t>: System </a:t>
            </a:r>
            <a:r>
              <a:rPr lang="de-DE" sz="3200" b="1" dirty="0" err="1">
                <a:solidFill>
                  <a:srgbClr val="0070C0"/>
                </a:solidFill>
              </a:rPr>
              <a:t>tests</a:t>
            </a:r>
            <a:endParaRPr lang="en-BE" sz="3200" b="1" dirty="0">
              <a:solidFill>
                <a:srgbClr val="0070C0"/>
              </a:solidFill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0ED98D2-026F-4431-9F6D-20F2FAB07886}"/>
              </a:ext>
            </a:extLst>
          </p:cNvPr>
          <p:cNvSpPr/>
          <p:nvPr/>
        </p:nvSpPr>
        <p:spPr>
          <a:xfrm>
            <a:off x="688430" y="1181100"/>
            <a:ext cx="3439070" cy="4508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Stakeholder </a:t>
            </a:r>
            <a:r>
              <a:rPr lang="de-DE" sz="2000" b="1" dirty="0" err="1"/>
              <a:t>Requirements</a:t>
            </a:r>
            <a:r>
              <a:rPr lang="de-DE" sz="2000" b="1" dirty="0"/>
              <a:t>:</a:t>
            </a:r>
          </a:p>
          <a:p>
            <a:pPr algn="ctr"/>
            <a:endParaRPr lang="de-DE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dirty="0"/>
              <a:t>DMMH-001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dirty="0"/>
              <a:t>DMMH-002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dirty="0"/>
              <a:t>DMMH-003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dirty="0"/>
          </a:p>
          <a:p>
            <a:pPr algn="ctr"/>
            <a:r>
              <a:rPr lang="de-DE" dirty="0"/>
              <a:t>.</a:t>
            </a:r>
          </a:p>
          <a:p>
            <a:pPr algn="ctr"/>
            <a:r>
              <a:rPr lang="de-DE" dirty="0"/>
              <a:t>.</a:t>
            </a:r>
          </a:p>
          <a:p>
            <a:pPr algn="ctr"/>
            <a:r>
              <a:rPr lang="de-DE" dirty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dirty="0"/>
              <a:t>DMMH-072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6FDBD9DA-4AB6-4D70-8C70-46F922965850}"/>
              </a:ext>
            </a:extLst>
          </p:cNvPr>
          <p:cNvSpPr/>
          <p:nvPr/>
        </p:nvSpPr>
        <p:spPr>
          <a:xfrm>
            <a:off x="4509815" y="2832100"/>
            <a:ext cx="2247900" cy="723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System </a:t>
            </a:r>
            <a:r>
              <a:rPr lang="de-DE" dirty="0" err="1"/>
              <a:t>tests</a:t>
            </a:r>
            <a:endParaRPr lang="en-GB" dirty="0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5F5E4FB0-348B-4775-9575-DCC15C413F7F}"/>
              </a:ext>
            </a:extLst>
          </p:cNvPr>
          <p:cNvSpPr/>
          <p:nvPr/>
        </p:nvSpPr>
        <p:spPr>
          <a:xfrm>
            <a:off x="6870851" y="1181100"/>
            <a:ext cx="3439070" cy="4508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Stakeholder </a:t>
            </a:r>
            <a:r>
              <a:rPr lang="de-DE" sz="2000" b="1" dirty="0" err="1"/>
              <a:t>Requirements</a:t>
            </a:r>
            <a:r>
              <a:rPr lang="de-DE" sz="2000" b="1" dirty="0"/>
              <a:t>:</a:t>
            </a:r>
          </a:p>
          <a:p>
            <a:pPr algn="ctr"/>
            <a:endParaRPr lang="de-DE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dirty="0"/>
              <a:t>DMMH-001 ✔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dirty="0"/>
              <a:t>DMMH-002 ✔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dirty="0"/>
              <a:t>DMMH-003 ✔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dirty="0"/>
          </a:p>
          <a:p>
            <a:pPr algn="ctr"/>
            <a:r>
              <a:rPr lang="de-DE" dirty="0"/>
              <a:t>.</a:t>
            </a:r>
          </a:p>
          <a:p>
            <a:pPr algn="ctr"/>
            <a:r>
              <a:rPr lang="de-DE" dirty="0"/>
              <a:t>.</a:t>
            </a:r>
          </a:p>
          <a:p>
            <a:pPr algn="ctr"/>
            <a:r>
              <a:rPr lang="de-DE" dirty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dirty="0"/>
              <a:t>DMMH-072 ✔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ECCD9B5-52BF-4902-8B44-BBC45858D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525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Deliverables &amp; Milestones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A30F398-7721-7445-F465-9D584A188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40981"/>
              </p:ext>
            </p:extLst>
          </p:nvPr>
        </p:nvGraphicFramePr>
        <p:xfrm>
          <a:off x="459678" y="1930508"/>
          <a:ext cx="11249104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878">
                  <a:extLst>
                    <a:ext uri="{9D8B030D-6E8A-4147-A177-3AD203B41FA5}">
                      <a16:colId xmlns:a16="http://schemas.microsoft.com/office/drawing/2014/main" val="3713306067"/>
                    </a:ext>
                  </a:extLst>
                </a:gridCol>
                <a:gridCol w="5832088">
                  <a:extLst>
                    <a:ext uri="{9D8B030D-6E8A-4147-A177-3AD203B41FA5}">
                      <a16:colId xmlns:a16="http://schemas.microsoft.com/office/drawing/2014/main" val="3496054278"/>
                    </a:ext>
                  </a:extLst>
                </a:gridCol>
                <a:gridCol w="2174488">
                  <a:extLst>
                    <a:ext uri="{9D8B030D-6E8A-4147-A177-3AD203B41FA5}">
                      <a16:colId xmlns:a16="http://schemas.microsoft.com/office/drawing/2014/main" val="278626297"/>
                    </a:ext>
                  </a:extLst>
                </a:gridCol>
                <a:gridCol w="1817650">
                  <a:extLst>
                    <a:ext uri="{9D8B030D-6E8A-4147-A177-3AD203B41FA5}">
                      <a16:colId xmlns:a16="http://schemas.microsoft.com/office/drawing/2014/main" val="556052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BE" dirty="0">
                          <a:solidFill>
                            <a:schemeClr val="bg1"/>
                          </a:solidFill>
                        </a:rPr>
                        <a:t>Milestone / deliverable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Original 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758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2.1</a:t>
                      </a:r>
                      <a:endParaRPr lang="en-B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Prototype </a:t>
                      </a:r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for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Study</a:t>
                      </a:r>
                      <a:endParaRPr lang="en-B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Month </a:t>
                      </a:r>
                      <a:r>
                        <a:rPr lang="de-D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en-B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de-D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30.09.2022</a:t>
                      </a:r>
                      <a:endParaRPr lang="en-BE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✅ </a:t>
                      </a:r>
                      <a:r>
                        <a:rPr lang="en-B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de-DE" sz="18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finished</a:t>
                      </a:r>
                      <a:endParaRPr lang="en-BE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374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MS2</a:t>
                      </a:r>
                      <a:endParaRPr lang="en-B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Requirements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engineering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done</a:t>
                      </a:r>
                      <a:endParaRPr lang="en-B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Month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6 / 30.09.2021</a:t>
                      </a:r>
                      <a:endParaRPr lang="en-B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✅ </a:t>
                      </a:r>
                      <a:r>
                        <a:rPr lang="en-B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de-DE" sz="18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finished</a:t>
                      </a:r>
                      <a:endParaRPr lang="en-BE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232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  <a:r>
                        <a:rPr lang="de-D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BE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Preliminary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Hazard Analysis (PHA)</a:t>
                      </a:r>
                      <a:endParaRPr lang="en-B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Month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12 / 31.03.2022</a:t>
                      </a:r>
                      <a:endParaRPr lang="en-B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✅ </a:t>
                      </a:r>
                      <a:r>
                        <a:rPr lang="en-B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de-DE" sz="18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finished</a:t>
                      </a:r>
                      <a:endParaRPr lang="en-BE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820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  <a:r>
                        <a:rPr lang="de-D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BE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Interface </a:t>
                      </a:r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to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Big Data System</a:t>
                      </a:r>
                      <a:endParaRPr lang="en-B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Month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18 / 30.09.2022</a:t>
                      </a:r>
                      <a:endParaRPr lang="en-B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✅ </a:t>
                      </a:r>
                      <a:r>
                        <a:rPr lang="en-B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de-DE" sz="18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ongoing</a:t>
                      </a:r>
                      <a:endParaRPr lang="en-BE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463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de-D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  <a:endParaRPr lang="en-BE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Final prototype </a:t>
                      </a:r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DMMH </a:t>
                      </a:r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including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corrections</a:t>
                      </a:r>
                      <a:endParaRPr lang="en-B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Month</a:t>
                      </a:r>
                      <a:r>
                        <a:rPr lang="de-D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48 / 31.03.2025</a:t>
                      </a:r>
                      <a:endParaRPr lang="en-B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✅ </a:t>
                      </a:r>
                      <a:r>
                        <a:rPr lang="en-B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de-DE" sz="18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started</a:t>
                      </a:r>
                      <a:endParaRPr lang="en-BE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190504"/>
                  </a:ext>
                </a:extLst>
              </a:tr>
            </a:tbl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5A420B-6248-4107-BA86-C9AB7ADC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7528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Challenges, delays, and solutions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0DCEAA-9D08-ED47-83A3-B4AC15217ADE}"/>
              </a:ext>
            </a:extLst>
          </p:cNvPr>
          <p:cNvSpPr txBox="1"/>
          <p:nvPr/>
        </p:nvSpPr>
        <p:spPr>
          <a:xfrm>
            <a:off x="815681" y="1981290"/>
            <a:ext cx="1056063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rgbClr val="0070C0"/>
                </a:solidFill>
              </a:rPr>
              <a:t>Delay </a:t>
            </a:r>
            <a:r>
              <a:rPr lang="de-DE" sz="3200" b="1" dirty="0" err="1">
                <a:solidFill>
                  <a:srgbClr val="0070C0"/>
                </a:solidFill>
              </a:rPr>
              <a:t>of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requirements</a:t>
            </a:r>
            <a:endParaRPr lang="de-DE" sz="3200" b="1" dirty="0">
              <a:solidFill>
                <a:srgbClr val="0070C0"/>
              </a:solidFill>
            </a:endParaRPr>
          </a:p>
          <a:p>
            <a:pPr lvl="1"/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 Iterative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development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and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restructuring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of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implementation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work</a:t>
            </a:r>
            <a:endParaRPr lang="de-DE" sz="32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rgbClr val="0070C0"/>
                </a:solidFill>
              </a:rPr>
              <a:t>Delay </a:t>
            </a:r>
            <a:r>
              <a:rPr lang="de-DE" sz="3200" b="1" dirty="0" err="1">
                <a:solidFill>
                  <a:srgbClr val="0070C0"/>
                </a:solidFill>
              </a:rPr>
              <a:t>of</a:t>
            </a:r>
            <a:r>
              <a:rPr lang="de-DE" sz="3200" b="1" dirty="0">
                <a:solidFill>
                  <a:srgbClr val="0070C0"/>
                </a:solidFill>
              </a:rPr>
              <a:t> Interface </a:t>
            </a:r>
            <a:r>
              <a:rPr lang="de-DE" sz="3200" b="1" dirty="0" err="1">
                <a:solidFill>
                  <a:srgbClr val="0070C0"/>
                </a:solidFill>
              </a:rPr>
              <a:t>to</a:t>
            </a:r>
            <a:r>
              <a:rPr lang="de-DE" sz="3200" b="1" dirty="0">
                <a:solidFill>
                  <a:srgbClr val="0070C0"/>
                </a:solidFill>
              </a:rPr>
              <a:t> Big Data System</a:t>
            </a:r>
            <a:br>
              <a:rPr lang="de-DE" sz="3200" b="1" dirty="0">
                <a:solidFill>
                  <a:srgbClr val="0070C0"/>
                </a:solidFill>
              </a:rPr>
            </a:b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 Internal Database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implemented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to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meet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interface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criteria</a:t>
            </a:r>
            <a:endParaRPr lang="de-DE" sz="32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Systematic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processing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of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Feedback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with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consortium</a:t>
            </a:r>
            <a:b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</a:b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 Development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of</a:t>
            </a:r>
            <a:r>
              <a:rPr lang="de-DE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 Feedback </a:t>
            </a:r>
            <a:r>
              <a:rPr lang="de-DE" sz="3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process</a:t>
            </a:r>
            <a:endParaRPr lang="de-DE" sz="3200" b="1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BE48211-C8CA-46CD-8EFA-812F90C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6108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Dissemination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0DCEAA-9D08-ED47-83A3-B4AC15217ADE}"/>
              </a:ext>
            </a:extLst>
          </p:cNvPr>
          <p:cNvSpPr txBox="1"/>
          <p:nvPr/>
        </p:nvSpPr>
        <p:spPr>
          <a:xfrm>
            <a:off x="815681" y="1981290"/>
            <a:ext cx="10560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rgbClr val="0070C0"/>
                </a:solidFill>
              </a:rPr>
              <a:t>3 Company Newsletters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rgbClr val="0070C0"/>
                </a:solidFill>
              </a:rPr>
              <a:t>Twitter-Communication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err="1">
                <a:solidFill>
                  <a:srgbClr val="0070C0"/>
                </a:solidFill>
              </a:rPr>
              <a:t>Presentation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of</a:t>
            </a:r>
            <a:r>
              <a:rPr lang="de-DE" sz="3200" b="1" dirty="0">
                <a:solidFill>
                  <a:srgbClr val="0070C0"/>
                </a:solidFill>
              </a:rPr>
              <a:t> Usability Test </a:t>
            </a:r>
            <a:r>
              <a:rPr lang="de-DE" sz="3200" b="1" dirty="0" err="1">
                <a:solidFill>
                  <a:srgbClr val="0070C0"/>
                </a:solidFill>
              </a:rPr>
              <a:t>Process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as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part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of</a:t>
            </a:r>
            <a:r>
              <a:rPr lang="de-DE" sz="3200" b="1" dirty="0">
                <a:solidFill>
                  <a:srgbClr val="0070C0"/>
                </a:solidFill>
              </a:rPr>
              <a:t> World Usability Day </a:t>
            </a:r>
            <a:r>
              <a:rPr lang="de-DE" sz="3200" b="1" dirty="0" err="1">
                <a:solidFill>
                  <a:srgbClr val="0070C0"/>
                </a:solidFill>
              </a:rPr>
              <a:t>event</a:t>
            </a:r>
            <a:endParaRPr lang="de-DE" sz="3200" b="1" dirty="0">
              <a:solidFill>
                <a:srgbClr val="0070C0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A1F53CC-7A83-4B63-AD26-03718704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96700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Next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0DCEAA-9D08-ED47-83A3-B4AC15217ADE}"/>
              </a:ext>
            </a:extLst>
          </p:cNvPr>
          <p:cNvSpPr txBox="1"/>
          <p:nvPr/>
        </p:nvSpPr>
        <p:spPr>
          <a:xfrm>
            <a:off x="815681" y="1981290"/>
            <a:ext cx="10560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err="1">
                <a:solidFill>
                  <a:srgbClr val="0070C0"/>
                </a:solidFill>
              </a:rPr>
              <a:t>Establish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process</a:t>
            </a:r>
            <a:r>
              <a:rPr lang="de-DE" sz="3200" b="1" dirty="0">
                <a:solidFill>
                  <a:srgbClr val="0070C0"/>
                </a:solidFill>
              </a:rPr>
              <a:t>/</a:t>
            </a:r>
            <a:r>
              <a:rPr lang="de-DE" sz="3200" b="1" dirty="0" err="1">
                <a:solidFill>
                  <a:srgbClr val="0070C0"/>
                </a:solidFill>
              </a:rPr>
              <a:t>system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for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structured</a:t>
            </a:r>
            <a:r>
              <a:rPr lang="de-DE" sz="3200" b="1" dirty="0">
                <a:solidFill>
                  <a:srgbClr val="0070C0"/>
                </a:solidFill>
              </a:rPr>
              <a:t>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err="1">
                <a:solidFill>
                  <a:srgbClr val="0070C0"/>
                </a:solidFill>
              </a:rPr>
              <a:t>Continous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development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of</a:t>
            </a:r>
            <a:r>
              <a:rPr lang="de-DE" sz="3200" b="1" dirty="0">
                <a:solidFill>
                  <a:srgbClr val="0070C0"/>
                </a:solidFill>
              </a:rPr>
              <a:t> final prototype </a:t>
            </a:r>
            <a:r>
              <a:rPr lang="de-DE" sz="3200" b="1" dirty="0" err="1">
                <a:solidFill>
                  <a:srgbClr val="0070C0"/>
                </a:solidFill>
              </a:rPr>
              <a:t>based</a:t>
            </a:r>
            <a:r>
              <a:rPr lang="de-DE" sz="3200" b="1" dirty="0">
                <a:solidFill>
                  <a:srgbClr val="0070C0"/>
                </a:solidFill>
              </a:rPr>
              <a:t> on </a:t>
            </a:r>
            <a:r>
              <a:rPr lang="de-DE" sz="3200" b="1" dirty="0" err="1">
                <a:solidFill>
                  <a:srgbClr val="0070C0"/>
                </a:solidFill>
              </a:rPr>
              <a:t>feedback</a:t>
            </a:r>
            <a:endParaRPr lang="de-DE" sz="3200" b="1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rgbClr val="0070C0"/>
                </a:solidFill>
              </a:rPr>
              <a:t>Operation, </a:t>
            </a:r>
            <a:r>
              <a:rPr lang="de-DE" sz="3200" b="1" dirty="0" err="1">
                <a:solidFill>
                  <a:srgbClr val="0070C0"/>
                </a:solidFill>
              </a:rPr>
              <a:t>maintenance</a:t>
            </a:r>
            <a:r>
              <a:rPr lang="de-DE" sz="3200" b="1" dirty="0">
                <a:solidFill>
                  <a:srgbClr val="0070C0"/>
                </a:solidFill>
              </a:rPr>
              <a:t> and </a:t>
            </a:r>
            <a:r>
              <a:rPr lang="de-DE" sz="3200" b="1" dirty="0" err="1">
                <a:solidFill>
                  <a:srgbClr val="0070C0"/>
                </a:solidFill>
              </a:rPr>
              <a:t>observation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of</a:t>
            </a:r>
            <a:r>
              <a:rPr lang="de-DE" sz="3200" b="1" dirty="0">
                <a:solidFill>
                  <a:srgbClr val="0070C0"/>
                </a:solidFill>
              </a:rPr>
              <a:t> prototype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625CA-7CFD-4E6A-8D91-BA28F6821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15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6711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</a:t>
            </a:r>
            <a:r>
              <a:rPr lang="de-DE" sz="3200" b="1" dirty="0">
                <a:solidFill>
                  <a:srgbClr val="0070C0"/>
                </a:solidFill>
              </a:rPr>
              <a:t> Team</a:t>
            </a:r>
            <a:endParaRPr lang="en-BE" sz="3200" b="1" dirty="0">
              <a:solidFill>
                <a:srgbClr val="0070C0"/>
              </a:solidFill>
            </a:endParaRPr>
          </a:p>
        </p:txBody>
      </p:sp>
      <p:pic>
        <p:nvPicPr>
          <p:cNvPr id="3" name="Grafik 2" descr="Mann">
            <a:extLst>
              <a:ext uri="{FF2B5EF4-FFF2-40B4-BE49-F238E27FC236}">
                <a16:creationId xmlns:a16="http://schemas.microsoft.com/office/drawing/2014/main" id="{81E919DD-6B4A-494C-91B5-7D20EDB1A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9816" y="1413345"/>
            <a:ext cx="914400" cy="914400"/>
          </a:xfrm>
          <a:prstGeom prst="rect">
            <a:avLst/>
          </a:prstGeom>
        </p:spPr>
      </p:pic>
      <p:pic>
        <p:nvPicPr>
          <p:cNvPr id="12" name="Grafik 11" descr="Mann">
            <a:extLst>
              <a:ext uri="{FF2B5EF4-FFF2-40B4-BE49-F238E27FC236}">
                <a16:creationId xmlns:a16="http://schemas.microsoft.com/office/drawing/2014/main" id="{E280803C-735F-4D64-BA51-55B6DFBF1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0203" y="1413345"/>
            <a:ext cx="914400" cy="914400"/>
          </a:xfrm>
          <a:prstGeom prst="rect">
            <a:avLst/>
          </a:prstGeom>
        </p:spPr>
      </p:pic>
      <p:pic>
        <p:nvPicPr>
          <p:cNvPr id="13" name="Grafik 12" descr="Mann">
            <a:extLst>
              <a:ext uri="{FF2B5EF4-FFF2-40B4-BE49-F238E27FC236}">
                <a16:creationId xmlns:a16="http://schemas.microsoft.com/office/drawing/2014/main" id="{5788F494-FBA7-408A-9AA2-C8D7D6E4E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50590" y="1413345"/>
            <a:ext cx="914400" cy="914400"/>
          </a:xfrm>
          <a:prstGeom prst="rect">
            <a:avLst/>
          </a:prstGeom>
        </p:spPr>
      </p:pic>
      <p:pic>
        <p:nvPicPr>
          <p:cNvPr id="14" name="Grafik 13" descr="Mann">
            <a:extLst>
              <a:ext uri="{FF2B5EF4-FFF2-40B4-BE49-F238E27FC236}">
                <a16:creationId xmlns:a16="http://schemas.microsoft.com/office/drawing/2014/main" id="{B3CF3C9E-4D82-4477-8225-74AD8C848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8136" y="3429000"/>
            <a:ext cx="914400" cy="914400"/>
          </a:xfrm>
          <a:prstGeom prst="rect">
            <a:avLst/>
          </a:prstGeom>
        </p:spPr>
      </p:pic>
      <p:pic>
        <p:nvPicPr>
          <p:cNvPr id="15" name="Grafik 14" descr="Mann">
            <a:extLst>
              <a:ext uri="{FF2B5EF4-FFF2-40B4-BE49-F238E27FC236}">
                <a16:creationId xmlns:a16="http://schemas.microsoft.com/office/drawing/2014/main" id="{B14A8D99-E132-4995-A79B-A3EDBE989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02126" y="3429000"/>
            <a:ext cx="914400" cy="9144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1C526E7-C385-4420-A39E-0F98ABF5EB73}"/>
              </a:ext>
            </a:extLst>
          </p:cNvPr>
          <p:cNvSpPr txBox="1"/>
          <p:nvPr/>
        </p:nvSpPr>
        <p:spPr>
          <a:xfrm>
            <a:off x="6239266" y="4318616"/>
            <a:ext cx="1840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Simon Krause</a:t>
            </a:r>
          </a:p>
          <a:p>
            <a:pPr algn="ctr"/>
            <a:r>
              <a:rPr lang="de-DE" sz="1400" dirty="0"/>
              <a:t>Backend-Development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D9BD985-B322-41CE-A881-0DCA25FA11D6}"/>
              </a:ext>
            </a:extLst>
          </p:cNvPr>
          <p:cNvSpPr txBox="1"/>
          <p:nvPr/>
        </p:nvSpPr>
        <p:spPr>
          <a:xfrm>
            <a:off x="4238777" y="2327745"/>
            <a:ext cx="1897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Dr. Jürgen Stumpp</a:t>
            </a:r>
          </a:p>
          <a:p>
            <a:pPr algn="ctr"/>
            <a:r>
              <a:rPr lang="de-DE" sz="1400" dirty="0"/>
              <a:t>System-Architecture</a:t>
            </a:r>
            <a:endParaRPr lang="en-GB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F8F3DDB-857F-496C-803E-8D2012CADD10}"/>
              </a:ext>
            </a:extLst>
          </p:cNvPr>
          <p:cNvSpPr txBox="1"/>
          <p:nvPr/>
        </p:nvSpPr>
        <p:spPr>
          <a:xfrm>
            <a:off x="2386552" y="4343400"/>
            <a:ext cx="2357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Dr. Johannes Schneider</a:t>
            </a:r>
          </a:p>
          <a:p>
            <a:pPr algn="ctr"/>
            <a:r>
              <a:rPr lang="de-DE" sz="1400" dirty="0"/>
              <a:t>Web-Development</a:t>
            </a:r>
            <a:endParaRPr lang="en-GB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5E9497F-6849-4985-AF2A-B61DD2F141CE}"/>
              </a:ext>
            </a:extLst>
          </p:cNvPr>
          <p:cNvSpPr txBox="1"/>
          <p:nvPr/>
        </p:nvSpPr>
        <p:spPr>
          <a:xfrm>
            <a:off x="709707" y="2329934"/>
            <a:ext cx="2114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Dr. Jörg Ottenbacher</a:t>
            </a:r>
            <a:br>
              <a:rPr lang="de-DE" dirty="0"/>
            </a:br>
            <a:r>
              <a:rPr lang="de-DE" sz="1400" dirty="0" err="1"/>
              <a:t>Regulatory</a:t>
            </a:r>
            <a:r>
              <a:rPr lang="de-DE" sz="1400" dirty="0"/>
              <a:t> Affairs</a:t>
            </a:r>
            <a:endParaRPr lang="en-GB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750E991-C37A-4B90-BB41-25DD280CEF62}"/>
              </a:ext>
            </a:extLst>
          </p:cNvPr>
          <p:cNvSpPr txBox="1"/>
          <p:nvPr/>
        </p:nvSpPr>
        <p:spPr>
          <a:xfrm>
            <a:off x="7886288" y="2329934"/>
            <a:ext cx="168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Robert Zetzsche</a:t>
            </a:r>
          </a:p>
          <a:p>
            <a:pPr algn="ctr"/>
            <a:r>
              <a:rPr lang="de-DE" sz="1400" dirty="0"/>
              <a:t>App-Development</a:t>
            </a:r>
            <a:endParaRPr lang="en-GB" sz="1400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189D823-DFBC-4496-AEEC-69E799ADC1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870" y="1109452"/>
            <a:ext cx="1218291" cy="121829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BE589EF-6026-4486-B2E1-C7C3F1E912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9265" y="3086475"/>
            <a:ext cx="1232141" cy="123214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A098AB9-687C-4470-BA60-775ADDF9DC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8256" y="1109454"/>
            <a:ext cx="1218291" cy="121829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67883C0-C906-4CFB-A225-E599378AF7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8526" y="1109453"/>
            <a:ext cx="1218291" cy="121829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4C95CCD-A25C-4ECF-87EF-47FD8F967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0179" y="3105316"/>
            <a:ext cx="1218291" cy="1218291"/>
          </a:xfrm>
          <a:prstGeom prst="rect">
            <a:avLst/>
          </a:prstGeom>
        </p:spPr>
      </p:pic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8A2199A8-F5C8-4ADA-8D00-0B99EEEF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8850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</a:t>
            </a:r>
            <a:r>
              <a:rPr lang="de-DE" sz="3200" b="1" dirty="0">
                <a:solidFill>
                  <a:srgbClr val="0070C0"/>
                </a:solidFill>
              </a:rPr>
              <a:t> O</a:t>
            </a:r>
            <a:r>
              <a:rPr lang="en-BE" sz="3200" b="1" dirty="0">
                <a:solidFill>
                  <a:srgbClr val="0070C0"/>
                </a:solidFill>
              </a:rPr>
              <a:t>bjectives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73C5F-ECF4-DE4A-B5D8-D12E3935D890}"/>
              </a:ext>
            </a:extLst>
          </p:cNvPr>
          <p:cNvSpPr txBox="1"/>
          <p:nvPr/>
        </p:nvSpPr>
        <p:spPr>
          <a:xfrm>
            <a:off x="815681" y="1981290"/>
            <a:ext cx="10560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rgbClr val="0070C0"/>
                </a:solidFill>
              </a:rPr>
              <a:t>Development </a:t>
            </a:r>
            <a:r>
              <a:rPr lang="de-DE" sz="3200" b="1" dirty="0" err="1">
                <a:solidFill>
                  <a:srgbClr val="0070C0"/>
                </a:solidFill>
              </a:rPr>
              <a:t>of</a:t>
            </a:r>
            <a:r>
              <a:rPr lang="de-DE" sz="3200" b="1" dirty="0">
                <a:solidFill>
                  <a:srgbClr val="0070C0"/>
                </a:solidFill>
              </a:rPr>
              <a:t> prototype </a:t>
            </a:r>
            <a:r>
              <a:rPr lang="de-DE" sz="3200" b="1" dirty="0" err="1">
                <a:solidFill>
                  <a:srgbClr val="0070C0"/>
                </a:solidFill>
              </a:rPr>
              <a:t>according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to</a:t>
            </a:r>
            <a:r>
              <a:rPr lang="de-DE" sz="3200" b="1" dirty="0">
                <a:solidFill>
                  <a:srgbClr val="0070C0"/>
                </a:solidFill>
              </a:rPr>
              <a:t> MDR </a:t>
            </a:r>
            <a:r>
              <a:rPr lang="de-DE" sz="3200" b="1" dirty="0" err="1">
                <a:solidFill>
                  <a:srgbClr val="0070C0"/>
                </a:solidFill>
              </a:rPr>
              <a:t>requirements</a:t>
            </a:r>
            <a:endParaRPr lang="de-DE" sz="3200" b="1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err="1">
                <a:solidFill>
                  <a:srgbClr val="0070C0"/>
                </a:solidFill>
              </a:rPr>
              <a:t>Deployment</a:t>
            </a:r>
            <a:r>
              <a:rPr lang="de-DE" sz="3200" b="1" dirty="0">
                <a:solidFill>
                  <a:srgbClr val="0070C0"/>
                </a:solidFill>
              </a:rPr>
              <a:t> and Maintenance </a:t>
            </a:r>
            <a:r>
              <a:rPr lang="de-DE" sz="3200" b="1" dirty="0" err="1">
                <a:solidFill>
                  <a:srgbClr val="0070C0"/>
                </a:solidFill>
              </a:rPr>
              <a:t>of</a:t>
            </a:r>
            <a:r>
              <a:rPr lang="de-DE" sz="3200" b="1" dirty="0">
                <a:solidFill>
                  <a:srgbClr val="0070C0"/>
                </a:solidFill>
              </a:rPr>
              <a:t> prototype </a:t>
            </a:r>
            <a:r>
              <a:rPr lang="de-DE" sz="3200" b="1" dirty="0" err="1">
                <a:solidFill>
                  <a:srgbClr val="0070C0"/>
                </a:solidFill>
              </a:rPr>
              <a:t>during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the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study</a:t>
            </a:r>
            <a:endParaRPr lang="en-BE" sz="3200" b="1" dirty="0">
              <a:solidFill>
                <a:srgbClr val="0070C0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162C97E-6F10-4B1B-8581-452E4581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51325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</a:t>
            </a:r>
            <a:r>
              <a:rPr lang="de-DE" sz="3200" b="1" dirty="0">
                <a:solidFill>
                  <a:srgbClr val="0070C0"/>
                </a:solidFill>
              </a:rPr>
              <a:t>Development </a:t>
            </a:r>
            <a:r>
              <a:rPr lang="de-DE" sz="3200" b="1" dirty="0" err="1">
                <a:solidFill>
                  <a:srgbClr val="0070C0"/>
                </a:solidFill>
              </a:rPr>
              <a:t>Process</a:t>
            </a:r>
            <a:endParaRPr lang="en-BE" sz="3200" b="1" dirty="0">
              <a:solidFill>
                <a:srgbClr val="0070C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B1B61EE-B918-4473-8339-5829507C6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" y="2181225"/>
            <a:ext cx="11801475" cy="249555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8AA1F03-067E-44E5-85D6-8F892FE0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99408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</a:t>
            </a:r>
            <a:r>
              <a:rPr lang="de-DE" sz="3200" b="1" dirty="0">
                <a:solidFill>
                  <a:srgbClr val="0070C0"/>
                </a:solidFill>
              </a:rPr>
              <a:t>Prototype: </a:t>
            </a:r>
            <a:r>
              <a:rPr lang="de-DE" sz="3200" b="1" dirty="0" err="1">
                <a:solidFill>
                  <a:srgbClr val="0070C0"/>
                </a:solidFill>
              </a:rPr>
              <a:t>Overview</a:t>
            </a:r>
            <a:endParaRPr lang="en-BE" sz="3200" b="1" dirty="0">
              <a:solidFill>
                <a:srgbClr val="0070C0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17C4754-FFF2-4AEE-B402-AFE356645019}"/>
              </a:ext>
            </a:extLst>
          </p:cNvPr>
          <p:cNvSpPr/>
          <p:nvPr/>
        </p:nvSpPr>
        <p:spPr>
          <a:xfrm>
            <a:off x="1179665" y="1111892"/>
            <a:ext cx="3457270" cy="2637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/>
              <a:t>MoMent-Dashboard</a:t>
            </a:r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26380C7-23F0-4BFC-8C7C-CA857F16EE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014"/>
          <a:stretch/>
        </p:blipFill>
        <p:spPr>
          <a:xfrm>
            <a:off x="2092840" y="1848966"/>
            <a:ext cx="1660175" cy="1012809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3D45674-1CE9-473C-94FF-A5CF7BE6CBFB}"/>
              </a:ext>
            </a:extLst>
          </p:cNvPr>
          <p:cNvGrpSpPr/>
          <p:nvPr/>
        </p:nvGrpSpPr>
        <p:grpSpPr>
          <a:xfrm>
            <a:off x="6806336" y="1111892"/>
            <a:ext cx="3174026" cy="2637224"/>
            <a:chOff x="6996349" y="1305008"/>
            <a:chExt cx="2794000" cy="2250992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4DC93F9-676E-416A-A199-F78B3858E471}"/>
                </a:ext>
              </a:extLst>
            </p:cNvPr>
            <p:cNvSpPr/>
            <p:nvPr/>
          </p:nvSpPr>
          <p:spPr>
            <a:xfrm>
              <a:off x="6996349" y="1305008"/>
              <a:ext cx="2794000" cy="22509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dirty="0"/>
                <a:t>MoMent-App</a:t>
              </a:r>
              <a:endParaRPr lang="en-GB" dirty="0"/>
            </a:p>
          </p:txBody>
        </p:sp>
        <p:pic>
          <p:nvPicPr>
            <p:cNvPr id="15" name="Picture 2" descr="Image">
              <a:extLst>
                <a:ext uri="{FF2B5EF4-FFF2-40B4-BE49-F238E27FC236}">
                  <a16:creationId xmlns:a16="http://schemas.microsoft.com/office/drawing/2014/main" id="{E732DCF8-7C2E-4F12-993A-BAC1C167E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9100" y="1922362"/>
              <a:ext cx="653241" cy="1138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56E633-2111-4F87-A8F4-AFA9A0DCE55B}"/>
              </a:ext>
            </a:extLst>
          </p:cNvPr>
          <p:cNvGrpSpPr/>
          <p:nvPr/>
        </p:nvGrpSpPr>
        <p:grpSpPr>
          <a:xfrm>
            <a:off x="2422428" y="4434808"/>
            <a:ext cx="971741" cy="1128873"/>
            <a:chOff x="2401148" y="4434808"/>
            <a:chExt cx="971741" cy="1128873"/>
          </a:xfrm>
        </p:grpSpPr>
        <p:pic>
          <p:nvPicPr>
            <p:cNvPr id="4" name="Grafik 3" descr="Arzt">
              <a:extLst>
                <a:ext uri="{FF2B5EF4-FFF2-40B4-BE49-F238E27FC236}">
                  <a16:creationId xmlns:a16="http://schemas.microsoft.com/office/drawing/2014/main" id="{13E1F985-194D-4746-B11A-CD66167BD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29819" y="4434808"/>
              <a:ext cx="914400" cy="9144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ED4EF98-D44F-4166-8B6A-7E14B2E4BBCC}"/>
                </a:ext>
              </a:extLst>
            </p:cNvPr>
            <p:cNvSpPr txBox="1"/>
            <p:nvPr/>
          </p:nvSpPr>
          <p:spPr>
            <a:xfrm>
              <a:off x="2401148" y="5194349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Clinician</a:t>
              </a:r>
              <a:endParaRPr lang="en-GB" dirty="0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D2FA271-B6C2-465F-98AB-E97047888825}"/>
              </a:ext>
            </a:extLst>
          </p:cNvPr>
          <p:cNvGrpSpPr/>
          <p:nvPr/>
        </p:nvGrpSpPr>
        <p:grpSpPr>
          <a:xfrm>
            <a:off x="7734098" y="4424119"/>
            <a:ext cx="1318502" cy="1128873"/>
            <a:chOff x="7879268" y="4434808"/>
            <a:chExt cx="1318502" cy="1128873"/>
          </a:xfrm>
        </p:grpSpPr>
        <p:pic>
          <p:nvPicPr>
            <p:cNvPr id="8" name="Grafik 7" descr="Benutzer">
              <a:extLst>
                <a:ext uri="{FF2B5EF4-FFF2-40B4-BE49-F238E27FC236}">
                  <a16:creationId xmlns:a16="http://schemas.microsoft.com/office/drawing/2014/main" id="{07ED28EB-026B-47BF-90E9-CD7C9FC66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81319" y="4434808"/>
              <a:ext cx="914400" cy="9144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80E10C0-A9CF-48EF-A16E-45E58DB96B72}"/>
                </a:ext>
              </a:extLst>
            </p:cNvPr>
            <p:cNvSpPr txBox="1"/>
            <p:nvPr/>
          </p:nvSpPr>
          <p:spPr>
            <a:xfrm>
              <a:off x="7879268" y="5194349"/>
              <a:ext cx="1318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Service </a:t>
              </a:r>
              <a:r>
                <a:rPr lang="de-DE" dirty="0" err="1"/>
                <a:t>user</a:t>
              </a:r>
              <a:endParaRPr lang="en-GB" dirty="0"/>
            </a:p>
          </p:txBody>
        </p:sp>
      </p:grp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8AF9578-46BB-46FE-97AD-6631971E91B5}"/>
              </a:ext>
            </a:extLst>
          </p:cNvPr>
          <p:cNvCxnSpPr>
            <a:cxnSpLocks/>
            <a:stCxn id="4" idx="0"/>
            <a:endCxn id="12" idx="2"/>
          </p:cNvCxnSpPr>
          <p:nvPr/>
        </p:nvCxnSpPr>
        <p:spPr>
          <a:xfrm flipV="1">
            <a:off x="2908299" y="3749116"/>
            <a:ext cx="1" cy="685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4E1911AF-BD8A-41AD-9D44-81EFD3F226BA}"/>
              </a:ext>
            </a:extLst>
          </p:cNvPr>
          <p:cNvCxnSpPr>
            <a:stCxn id="8" idx="0"/>
            <a:endCxn id="14" idx="2"/>
          </p:cNvCxnSpPr>
          <p:nvPr/>
        </p:nvCxnSpPr>
        <p:spPr>
          <a:xfrm flipV="1">
            <a:off x="8393349" y="3749116"/>
            <a:ext cx="0" cy="675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8A82BE02-450F-4B1A-9BE7-A4BFE4231075}"/>
              </a:ext>
            </a:extLst>
          </p:cNvPr>
          <p:cNvCxnSpPr>
            <a:cxnSpLocks/>
            <a:stCxn id="8" idx="0"/>
            <a:endCxn id="12" idx="2"/>
          </p:cNvCxnSpPr>
          <p:nvPr/>
        </p:nvCxnSpPr>
        <p:spPr>
          <a:xfrm flipH="1" flipV="1">
            <a:off x="2908300" y="3749116"/>
            <a:ext cx="5485049" cy="675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Laptop">
            <a:extLst>
              <a:ext uri="{FF2B5EF4-FFF2-40B4-BE49-F238E27FC236}">
                <a16:creationId xmlns:a16="http://schemas.microsoft.com/office/drawing/2014/main" id="{FB6E1929-EB03-4086-9775-FB58469EB3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99078" y="1085176"/>
            <a:ext cx="2818440" cy="2818440"/>
          </a:xfrm>
          <a:prstGeom prst="rect">
            <a:avLst/>
          </a:prstGeom>
        </p:spPr>
      </p:pic>
      <p:pic>
        <p:nvPicPr>
          <p:cNvPr id="21" name="Grafik 20" descr="Smartphone">
            <a:extLst>
              <a:ext uri="{FF2B5EF4-FFF2-40B4-BE49-F238E27FC236}">
                <a16:creationId xmlns:a16="http://schemas.microsoft.com/office/drawing/2014/main" id="{9316320D-0417-422D-9357-15ABD829BC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15479" y="1498124"/>
            <a:ext cx="2010522" cy="201052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B6CB8C-44F3-4EE9-A4B3-A10824B0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5523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</a:t>
            </a:r>
            <a:r>
              <a:rPr lang="de-DE" sz="3200" b="1" dirty="0">
                <a:solidFill>
                  <a:srgbClr val="0070C0"/>
                </a:solidFill>
              </a:rPr>
              <a:t>Prototype: MoMent-Dashboard (Configuration)</a:t>
            </a:r>
            <a:endParaRPr lang="en-BE" sz="3200" b="1" dirty="0">
              <a:solidFill>
                <a:srgbClr val="0070C0"/>
              </a:solidFill>
            </a:endParaRPr>
          </a:p>
        </p:txBody>
      </p:sp>
      <p:pic>
        <p:nvPicPr>
          <p:cNvPr id="3" name="2022-11-24 11-50-01">
            <a:hlinkClick r:id="" action="ppaction://media"/>
            <a:extLst>
              <a:ext uri="{FF2B5EF4-FFF2-40B4-BE49-F238E27FC236}">
                <a16:creationId xmlns:a16="http://schemas.microsoft.com/office/drawing/2014/main" id="{BB1DDC3E-3979-4702-994B-DEF48CC798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41"/>
                </p14:media>
              </p:ext>
            </p:extLst>
          </p:nvPr>
        </p:nvPicPr>
        <p:blipFill rotWithShape="1">
          <a:blip r:embed="rId7"/>
          <a:srcRect r="1526" b="8380"/>
          <a:stretch/>
        </p:blipFill>
        <p:spPr>
          <a:xfrm>
            <a:off x="1285102" y="1458950"/>
            <a:ext cx="8485504" cy="4440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C00AEB-8D34-4DCE-AC9E-A0080D2B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4133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</a:t>
            </a:r>
            <a:r>
              <a:rPr lang="de-DE" sz="3200" b="1" dirty="0">
                <a:solidFill>
                  <a:srgbClr val="0070C0"/>
                </a:solidFill>
              </a:rPr>
              <a:t>Prototype: MoMent-App</a:t>
            </a:r>
            <a:endParaRPr lang="en-BE" sz="32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73C5F-ECF4-DE4A-B5D8-D12E3935D890}"/>
              </a:ext>
            </a:extLst>
          </p:cNvPr>
          <p:cNvSpPr txBox="1"/>
          <p:nvPr/>
        </p:nvSpPr>
        <p:spPr>
          <a:xfrm>
            <a:off x="815681" y="1981290"/>
            <a:ext cx="105606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b="1" dirty="0" err="1">
                <a:solidFill>
                  <a:srgbClr val="0070C0"/>
                </a:solidFill>
              </a:rPr>
              <a:t>Conversational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br>
              <a:rPr lang="de-DE" sz="3200" b="1" dirty="0">
                <a:solidFill>
                  <a:srgbClr val="0070C0"/>
                </a:solidFill>
              </a:rPr>
            </a:br>
            <a:r>
              <a:rPr lang="de-DE" sz="3200" b="1" dirty="0">
                <a:solidFill>
                  <a:srgbClr val="0070C0"/>
                </a:solidFill>
              </a:rPr>
              <a:t>User Interface</a:t>
            </a:r>
          </a:p>
          <a:p>
            <a:pPr marL="742950" lvl="1" indent="-285750">
              <a:buFontTx/>
              <a:buChar char="-"/>
            </a:pPr>
            <a:endParaRPr lang="de-DE" sz="1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295601A-4FB1-4810-ABF5-707C094A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74" y="1244600"/>
            <a:ext cx="2505992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022-11-24 11-34-26">
            <a:hlinkClick r:id="" action="ppaction://media"/>
            <a:extLst>
              <a:ext uri="{FF2B5EF4-FFF2-40B4-BE49-F238E27FC236}">
                <a16:creationId xmlns:a16="http://schemas.microsoft.com/office/drawing/2014/main" id="{748C86C3-9977-460F-8605-ECAAB21B74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4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3896" y="1125468"/>
            <a:ext cx="2582942" cy="4607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F6B489B-4C44-430B-AFA3-B37F12F7E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2702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3939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CE1225E-4CBD-4767-9237-0CEC8037332E}"/>
              </a:ext>
            </a:extLst>
          </p:cNvPr>
          <p:cNvSpPr/>
          <p:nvPr/>
        </p:nvSpPr>
        <p:spPr>
          <a:xfrm>
            <a:off x="6718300" y="918407"/>
            <a:ext cx="3492500" cy="4974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</a:t>
            </a:r>
            <a:r>
              <a:rPr lang="de-DE" sz="3200" b="1" dirty="0">
                <a:solidFill>
                  <a:srgbClr val="0070C0"/>
                </a:solidFill>
              </a:rPr>
              <a:t>Prototype: MoMent-App</a:t>
            </a:r>
            <a:endParaRPr lang="en-BE" sz="3200" b="1" dirty="0">
              <a:solidFill>
                <a:srgbClr val="0070C0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819F877-D21B-4AE5-AD30-6F0ECF2603D0}"/>
              </a:ext>
            </a:extLst>
          </p:cNvPr>
          <p:cNvGrpSpPr/>
          <p:nvPr/>
        </p:nvGrpSpPr>
        <p:grpSpPr>
          <a:xfrm>
            <a:off x="6946899" y="1147193"/>
            <a:ext cx="3073627" cy="4563613"/>
            <a:chOff x="7111999" y="1130885"/>
            <a:chExt cx="3073627" cy="4563613"/>
          </a:xfrm>
        </p:grpSpPr>
        <p:pic>
          <p:nvPicPr>
            <p:cNvPr id="12" name="2022-11-17 15-45-18">
              <a:hlinkClick r:id="" action="ppaction://media"/>
              <a:extLst>
                <a:ext uri="{FF2B5EF4-FFF2-40B4-BE49-F238E27FC236}">
                  <a16:creationId xmlns:a16="http://schemas.microsoft.com/office/drawing/2014/main" id="{F875E4B0-D206-4515-A7DB-9BB0274DE440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11"/>
            <a:srcRect t="27919" b="26630"/>
            <a:stretch/>
          </p:blipFill>
          <p:spPr>
            <a:xfrm>
              <a:off x="7111999" y="4297498"/>
              <a:ext cx="3073626" cy="1397000"/>
            </a:xfrm>
            <a:prstGeom prst="rect">
              <a:avLst/>
            </a:prstGeom>
          </p:spPr>
        </p:pic>
        <p:pic>
          <p:nvPicPr>
            <p:cNvPr id="13" name="2022-11-17 15-35-28">
              <a:hlinkClick r:id="" action="ppaction://media"/>
              <a:extLst>
                <a:ext uri="{FF2B5EF4-FFF2-40B4-BE49-F238E27FC236}">
                  <a16:creationId xmlns:a16="http://schemas.microsoft.com/office/drawing/2014/main" id="{BE37E36B-5FC5-4A25-AC3B-25E20E2EC9C2}"/>
                </a:ext>
              </a:extLst>
            </p:cNvPr>
            <p:cNvPicPr>
              <a:picLocks noChangeAspect="1"/>
            </p:cNvPicPr>
            <p:nvPr>
              <a:videoFile r:link="rId5"/>
              <p:extLst>
                <p:ext uri="{DAA4B4D4-6D71-4841-9C94-3DE7FCFB9230}">
                  <p14:media xmlns:p14="http://schemas.microsoft.com/office/powerpoint/2010/main" r:embed="rId6">
                    <p14:trim st="1232" end="4668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7112000" y="1130885"/>
              <a:ext cx="3073626" cy="3073626"/>
            </a:xfrm>
            <a:prstGeom prst="rect">
              <a:avLst/>
            </a:prstGeom>
          </p:spPr>
        </p:pic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64F0D127-DA28-4542-9687-AA6B22970CA2}"/>
              </a:ext>
            </a:extLst>
          </p:cNvPr>
          <p:cNvSpPr/>
          <p:nvPr/>
        </p:nvSpPr>
        <p:spPr>
          <a:xfrm>
            <a:off x="2171474" y="941803"/>
            <a:ext cx="3137126" cy="4974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2022-11-17 15-25-16">
            <a:hlinkClick r:id="" action="ppaction://media"/>
            <a:extLst>
              <a:ext uri="{FF2B5EF4-FFF2-40B4-BE49-F238E27FC236}">
                <a16:creationId xmlns:a16="http://schemas.microsoft.com/office/drawing/2014/main" id="{0CD1665F-08F6-4323-A190-E627DA379C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42519" y="1025715"/>
            <a:ext cx="2764387" cy="481927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F286CAA-48CF-4A5E-8D0D-6CB59942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194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F689E3-5DBD-D543-AB63-7E33C743DF30}"/>
              </a:ext>
            </a:extLst>
          </p:cNvPr>
          <p:cNvSpPr/>
          <p:nvPr/>
        </p:nvSpPr>
        <p:spPr>
          <a:xfrm>
            <a:off x="0" y="6000108"/>
            <a:ext cx="12192000" cy="8578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B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4EF50-459D-1E4D-A7C5-A60F58B25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921" y="111210"/>
            <a:ext cx="1754857" cy="14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9168A-5E59-494D-BC17-32EF14C2D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93" y="6110610"/>
            <a:ext cx="957072" cy="6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74A2D5-F69C-5644-A9F7-5EA03849D42E}"/>
              </a:ext>
            </a:extLst>
          </p:cNvPr>
          <p:cNvSpPr txBox="1"/>
          <p:nvPr/>
        </p:nvSpPr>
        <p:spPr>
          <a:xfrm>
            <a:off x="1285102" y="6059722"/>
            <a:ext cx="481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945263 (IMMERSE)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AB976-E625-5F4D-A8A9-EF8ECDB11939}"/>
              </a:ext>
            </a:extLst>
          </p:cNvPr>
          <p:cNvSpPr txBox="1"/>
          <p:nvPr/>
        </p:nvSpPr>
        <p:spPr>
          <a:xfrm>
            <a:off x="1767016" y="333632"/>
            <a:ext cx="7228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rgbClr val="0070C0"/>
                </a:solidFill>
              </a:rPr>
              <a:t>WP</a:t>
            </a:r>
            <a:r>
              <a:rPr lang="de-DE" sz="3200" b="1" dirty="0">
                <a:solidFill>
                  <a:srgbClr val="0070C0"/>
                </a:solidFill>
              </a:rPr>
              <a:t>2</a:t>
            </a:r>
            <a:r>
              <a:rPr lang="en-BE" sz="3200" b="1" dirty="0">
                <a:solidFill>
                  <a:srgbClr val="0070C0"/>
                </a:solidFill>
              </a:rPr>
              <a:t> – </a:t>
            </a:r>
            <a:r>
              <a:rPr lang="de-DE" sz="3200" b="1" dirty="0">
                <a:solidFill>
                  <a:srgbClr val="0070C0"/>
                </a:solidFill>
              </a:rPr>
              <a:t>Prototype: MoMent-Dashboard (Feedback)</a:t>
            </a:r>
            <a:endParaRPr lang="en-BE" sz="3200" b="1" dirty="0">
              <a:solidFill>
                <a:srgbClr val="0070C0"/>
              </a:solidFill>
            </a:endParaRPr>
          </a:p>
        </p:txBody>
      </p:sp>
      <p:pic>
        <p:nvPicPr>
          <p:cNvPr id="3" name="2022-11-24 11-55-59">
            <a:hlinkClick r:id="" action="ppaction://media"/>
            <a:extLst>
              <a:ext uri="{FF2B5EF4-FFF2-40B4-BE49-F238E27FC236}">
                <a16:creationId xmlns:a16="http://schemas.microsoft.com/office/drawing/2014/main" id="{25E1511D-67B6-44A3-9F7F-9C0D1EC516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557" b="8960"/>
          <a:stretch/>
        </p:blipFill>
        <p:spPr>
          <a:xfrm>
            <a:off x="1165572" y="1410850"/>
            <a:ext cx="8487248" cy="4370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39E3B55-0128-42FE-97FA-6ADEB13F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8BBF-5B18-7049-853F-C10DCBE7EBA7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0476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kumententyp xmlns="71977e4a-2e62-46a3-b5d6-df04f6fba5d3">Präsentation</Dokumententyp>
    <Datum xmlns="71977e4a-2e62-46a3-b5d6-df04f6fba5d3">2022-11-30T23:00:00+00:00</Datum>
    <ArtdesMeetings xmlns="71977e4a-2e62-46a3-b5d6-df04f6fba5d3">Steering Committee</ArtdesMeeting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4B8066800A5C9419E11A568466F1F39" ma:contentTypeVersion="7" ma:contentTypeDescription="Ein neues Dokument erstellen." ma:contentTypeScope="" ma:versionID="868942e3e61757f8385a58260cfbe3d2">
  <xsd:schema xmlns:xsd="http://www.w3.org/2001/XMLSchema" xmlns:xs="http://www.w3.org/2001/XMLSchema" xmlns:p="http://schemas.microsoft.com/office/2006/metadata/properties" xmlns:ns2="71977e4a-2e62-46a3-b5d6-df04f6fba5d3" xmlns:ns3="7f0cf010-90a8-4fb4-b3ca-224a79746a12" targetNamespace="http://schemas.microsoft.com/office/2006/metadata/properties" ma:root="true" ma:fieldsID="0f8b4549477f713aeeadd06a7683cf56" ns2:_="" ns3:_="">
    <xsd:import namespace="71977e4a-2e62-46a3-b5d6-df04f6fba5d3"/>
    <xsd:import namespace="7f0cf010-90a8-4fb4-b3ca-224a79746a12"/>
    <xsd:element name="properties">
      <xsd:complexType>
        <xsd:sequence>
          <xsd:element name="documentManagement">
            <xsd:complexType>
              <xsd:all>
                <xsd:element ref="ns2:Datum"/>
                <xsd:element ref="ns2:ArtdesMeetings"/>
                <xsd:element ref="ns2:Dokumententyp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77e4a-2e62-46a3-b5d6-df04f6fba5d3" elementFormDefault="qualified">
    <xsd:import namespace="http://schemas.microsoft.com/office/2006/documentManagement/types"/>
    <xsd:import namespace="http://schemas.microsoft.com/office/infopath/2007/PartnerControls"/>
    <xsd:element name="Datum" ma:index="8" ma:displayName="Datum" ma:description="Datum an dem das Meeting stattgefunden hat" ma:format="DateOnly" ma:internalName="Datum">
      <xsd:simpleType>
        <xsd:restriction base="dms:DateTime"/>
      </xsd:simpleType>
    </xsd:element>
    <xsd:element name="ArtdesMeetings" ma:index="9" ma:displayName="Art des Meetings" ma:description="Beschreibung welche Art von Meeting stattgefunden hat" ma:format="Dropdown" ma:internalName="ArtdesMeetings">
      <xsd:simpleType>
        <xsd:restriction base="dms:Choice">
          <xsd:enumeration value="Steering Committee"/>
          <xsd:enumeration value="Coordination Meeting"/>
          <xsd:enumeration value="Exploitations Steering Committee"/>
          <xsd:enumeration value="General Assembly"/>
        </xsd:restriction>
      </xsd:simpleType>
    </xsd:element>
    <xsd:element name="Dokumententyp" ma:index="10" ma:displayName="Dokumententyp" ma:format="Dropdown" ma:internalName="Dokumententyp">
      <xsd:simpleType>
        <xsd:restriction base="dms:Choice">
          <xsd:enumeration value="Protokoll"/>
          <xsd:enumeration value="Agenda"/>
          <xsd:enumeration value="Präsentation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cf010-90a8-4fb4-b3ca-224a79746a1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F941C6-D2F9-410E-9D0E-3A109BDD0247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7f0cf010-90a8-4fb4-b3ca-224a79746a12"/>
    <ds:schemaRef ds:uri="71977e4a-2e62-46a3-b5d6-df04f6fba5d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8AB5E4E-AA3D-4BFB-82AF-4CA4FDA99E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977e4a-2e62-46a3-b5d6-df04f6fba5d3"/>
    <ds:schemaRef ds:uri="7f0cf010-90a8-4fb4-b3ca-224a79746a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BB8994-2167-40F6-A825-FDF2F19147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{EF9C6DBE-8DF2-C147-9220-C71D608627B5}tf10001061</Template>
  <TotalTime>0</TotalTime>
  <Words>693</Words>
  <Application>Microsoft Office PowerPoint</Application>
  <PresentationFormat>Breitbild</PresentationFormat>
  <Paragraphs>141</Paragraphs>
  <Slides>15</Slides>
  <Notes>15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 van Nierop</dc:creator>
  <cp:lastModifiedBy>Simon Krause</cp:lastModifiedBy>
  <cp:revision>32</cp:revision>
  <dcterms:created xsi:type="dcterms:W3CDTF">2021-03-15T12:16:05Z</dcterms:created>
  <dcterms:modified xsi:type="dcterms:W3CDTF">2023-01-10T10:26:54Z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0x010100A4B8066800A5C9419E11A568466F1F39</vt:lpwstr>
  </property>
</Properties>
</file>