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78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7"/>
    <p:restoredTop sz="69683"/>
  </p:normalViewPr>
  <p:slideViewPr>
    <p:cSldViewPr snapToGrid="0" snapToObjects="1">
      <p:cViewPr varScale="1">
        <p:scale>
          <a:sx n="78" d="100"/>
          <a:sy n="78" d="100"/>
        </p:scale>
        <p:origin x="2104" y="168"/>
      </p:cViewPr>
      <p:guideLst/>
    </p:cSldViewPr>
  </p:slideViewPr>
  <p:outlineViewPr>
    <p:cViewPr>
      <p:scale>
        <a:sx n="33" d="100"/>
        <a:sy n="33" d="100"/>
      </p:scale>
      <p:origin x="0" y="-90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FBA58-B429-2B41-AD0A-302A9A014ED4}" type="datetimeFigureOut">
              <a:rPr lang="it-IT" smtClean="0"/>
              <a:t>02/12/21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E2436-4A54-4340-AC82-8ABC38AC9E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246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9A07D4-D02C-4344-9102-7A4E58BCC1A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8290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2E7300-FA68-2247-AA43-EA377FA36F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68E66B0-1131-C240-8971-BB9EF2544B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A681F4-97B5-4549-8D01-676E9A649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F7A8-FAD2-BB47-A5F6-7C5232B887EF}" type="datetimeFigureOut">
              <a:rPr lang="it-IT" smtClean="0"/>
              <a:t>02/12/21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9A6709-2397-0649-9354-A438861A0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FAA04F4-38A3-2741-B6F2-5153A0D1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7F1-A66D-B443-A9F2-16FD6A471F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47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48E2E3-30EF-984D-B8BC-9B7D04AC3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FB0DC70-EE67-4546-85A5-A990B6E6A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C4CEF2-73A5-CA43-B92F-D9CA23256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F7A8-FAD2-BB47-A5F6-7C5232B887EF}" type="datetimeFigureOut">
              <a:rPr lang="it-IT" smtClean="0"/>
              <a:t>02/12/21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0AC268-F386-6D4B-B070-F6BD7B8F3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FD271A-15C0-6449-9833-10DAAA602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7F1-A66D-B443-A9F2-16FD6A471F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56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0D11596-290B-B14E-BB8A-61D254BFF1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7BB01FA-C22A-0047-BBD1-7F9804EA0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E1FB2B-4F6F-C443-9FA9-7FA1904B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F7A8-FAD2-BB47-A5F6-7C5232B887EF}" type="datetimeFigureOut">
              <a:rPr lang="it-IT" smtClean="0"/>
              <a:t>02/12/21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6765E8-6053-FF4E-A9D9-765C55E59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2A28D1-4888-AC4B-B396-974ACF6CB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7F1-A66D-B443-A9F2-16FD6A471F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91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8C71B0-EA5F-4B41-AFD5-84C0CA1B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0B54D-EEE9-E843-95B0-4014B8896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2D3D5D-6D46-6D4D-8FA9-F791D66D8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F7A8-FAD2-BB47-A5F6-7C5232B887EF}" type="datetimeFigureOut">
              <a:rPr lang="it-IT" smtClean="0"/>
              <a:t>02/12/21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C92B26-0BCD-8448-8FB2-F81FB4CF6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8944E1-FC68-FD46-A109-A4D6580E2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7F1-A66D-B443-A9F2-16FD6A471F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815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5FF345-6EB1-5049-81F7-9B8087346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2B997A3-6C63-3947-AF00-3CB820236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E900C9-90FD-7D48-A426-E073BEB9F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F7A8-FAD2-BB47-A5F6-7C5232B887EF}" type="datetimeFigureOut">
              <a:rPr lang="it-IT" smtClean="0"/>
              <a:t>02/12/21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CF512E-CA9F-B946-9CFD-DB6E47856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6D6F87-3CA6-4440-B1B9-AE0A6143E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7F1-A66D-B443-A9F2-16FD6A471F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146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ED86DE-FF7C-3F46-96E6-2C401370F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D553C5-6C67-2D42-B88F-A643A251B0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E168691-3E3B-834E-8612-980F87C93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5880708-B1ED-DA41-B664-9645094C0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F7A8-FAD2-BB47-A5F6-7C5232B887EF}" type="datetimeFigureOut">
              <a:rPr lang="it-IT" smtClean="0"/>
              <a:t>02/12/21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FB952F6-E0BF-1C47-89FA-93CBD7663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E7E37C3-FD41-5A47-B439-A67E7F0A8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7F1-A66D-B443-A9F2-16FD6A471F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2763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E72B84-9771-254D-9E11-8A72D8725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E9239C-D62A-A14C-84DA-7FE30E6E2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80CBCEC-5DBE-9C4F-91EB-0369C896B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28EA4CE-838B-2E47-832C-67AED65545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8ED4A85-80D8-9348-97E1-30A2342C37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36499B6-BBE6-EC40-B84F-D7126795F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F7A8-FAD2-BB47-A5F6-7C5232B887EF}" type="datetimeFigureOut">
              <a:rPr lang="it-IT" smtClean="0"/>
              <a:t>02/12/21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389542-BB59-094A-91F6-B95A6774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2247CB3-6B84-8044-9155-5FE16F8EF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7F1-A66D-B443-A9F2-16FD6A471F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541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24692C-C2CC-4946-B7F9-5D5A655DE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69BB94F-1B79-6447-9401-16E0333D8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F7A8-FAD2-BB47-A5F6-7C5232B887EF}" type="datetimeFigureOut">
              <a:rPr lang="it-IT" smtClean="0"/>
              <a:t>02/12/21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F1307D-F212-744B-87DE-5F7B93F68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893BAA8-5AD1-074F-A680-A39BE4C52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7F1-A66D-B443-A9F2-16FD6A471F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716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21A9E30-5A84-6342-B0E8-964EECFB0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F7A8-FAD2-BB47-A5F6-7C5232B887EF}" type="datetimeFigureOut">
              <a:rPr lang="it-IT" smtClean="0"/>
              <a:t>02/12/21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95808C7-6177-5C45-8291-4BF1A1BAF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CE240FB-74D5-F54C-96D1-BE5F4EC7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7F1-A66D-B443-A9F2-16FD6A471F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66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DBC17B-1669-0043-BE53-DEA54FFA4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D8B3CF-1277-9A47-A1DD-3CAB7DA95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F1681CF-2E65-6942-BA1A-3925B2154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8E63490-EE06-3142-99AD-1CF65EF83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F7A8-FAD2-BB47-A5F6-7C5232B887EF}" type="datetimeFigureOut">
              <a:rPr lang="it-IT" smtClean="0"/>
              <a:t>02/12/21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DD56AAF-E12A-4F4B-96BF-27E21BAC0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137003-2586-0E44-99EC-5DD8A737B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7F1-A66D-B443-A9F2-16FD6A471F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176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9DE0F5-33E1-CB49-A9BE-88CF0DC4C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F993C6A-EEED-4441-9E3F-C84F4EF83A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80C8224-6058-1B44-AF74-5CE33C498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D9F4D4-2330-8643-B785-F13D27A02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F7A8-FAD2-BB47-A5F6-7C5232B887EF}" type="datetimeFigureOut">
              <a:rPr lang="it-IT" smtClean="0"/>
              <a:t>02/12/21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BAC459-3D94-344A-8ECB-DAEA70D0E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491F8BC-64CE-2A4A-8BF4-A81C3D18E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7F1-A66D-B443-A9F2-16FD6A471F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3096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30304E0-2687-6345-9B9A-88F529ECA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284D67C-E56C-D144-A9EC-CB8AF6353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9A1A6F-4F39-5243-B2E6-0D9EA37D07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DF7A8-FAD2-BB47-A5F6-7C5232B887EF}" type="datetimeFigureOut">
              <a:rPr lang="it-IT" smtClean="0"/>
              <a:t>02/12/21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EF112A-C628-2E43-BED4-54C725A545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38B7FE-07DB-FC41-9E6F-5F8641C1D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987F1-A66D-B443-A9F2-16FD6A471F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963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AB79178-3A8F-4240-82B7-B40A39121E8C}"/>
              </a:ext>
            </a:extLst>
          </p:cNvPr>
          <p:cNvSpPr txBox="1">
            <a:spLocks/>
          </p:cNvSpPr>
          <p:nvPr/>
        </p:nvSpPr>
        <p:spPr>
          <a:xfrm>
            <a:off x="1270861" y="0"/>
            <a:ext cx="9717438" cy="90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l-BE" sz="3600" kern="1200" baseline="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600" dirty="0">
                <a:solidFill>
                  <a:srgbClr val="52BDEC"/>
                </a:solidFill>
              </a:rPr>
              <a:t>WP6 </a:t>
            </a:r>
            <a:r>
              <a:rPr lang="it-IT" sz="2600" dirty="0" err="1">
                <a:solidFill>
                  <a:srgbClr val="52BDEC"/>
                </a:solidFill>
              </a:rPr>
              <a:t>Outline</a:t>
            </a: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rgbClr val="52BDE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45E8783-C060-0546-971B-16B4AAC51DE5}"/>
              </a:ext>
            </a:extLst>
          </p:cNvPr>
          <p:cNvSpPr txBox="1">
            <a:spLocks/>
          </p:cNvSpPr>
          <p:nvPr/>
        </p:nvSpPr>
        <p:spPr>
          <a:xfrm>
            <a:off x="1270861" y="1295770"/>
            <a:ext cx="9717438" cy="53826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60000" indent="-360000" algn="l" defTabSz="914400" rtl="0" eaLnBrk="1" latinLnBrk="0" hangingPunct="1">
              <a:spcBef>
                <a:spcPts val="580"/>
              </a:spcBef>
              <a:buSzPct val="110000"/>
              <a:buFont typeface="Arial" pitchFamily="34" charset="0"/>
              <a:buChar char="•"/>
              <a:defRPr lang="nl-NL" sz="2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20000" indent="-360363" algn="l" defTabSz="914400" rtl="0" eaLnBrk="1" latinLnBrk="0" hangingPunct="1">
              <a:spcBef>
                <a:spcPts val="580"/>
              </a:spcBef>
              <a:buSzPct val="75000"/>
              <a:buFont typeface="Courier New" pitchFamily="49" charset="0"/>
              <a:buChar char="o"/>
              <a:defRPr lang="nl-NL" sz="2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90000" indent="-2700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nl-NL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68400" indent="-180000" algn="l" defTabSz="914400" rtl="0" eaLnBrk="1" latinLnBrk="0" hangingPunct="1">
              <a:spcBef>
                <a:spcPts val="380"/>
              </a:spcBef>
              <a:buSzPct val="80000"/>
              <a:buFont typeface="Arial" pitchFamily="34" charset="0"/>
              <a:buChar char="•"/>
              <a:defRPr lang="nl-NL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38263" indent="-179388" algn="l" defTabSz="914400" rtl="0" eaLnBrk="1" latinLnBrk="0" hangingPunct="1">
              <a:spcBef>
                <a:spcPts val="380"/>
              </a:spcBef>
              <a:buFont typeface="Arial" pitchFamily="34" charset="0"/>
              <a:buChar char="-"/>
              <a:defRPr lang="nl-BE" sz="16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nl-BE" sz="1600" dirty="0">
                <a:solidFill>
                  <a:srgbClr val="00407A"/>
                </a:solidFill>
              </a:rPr>
              <a:t>Ethics approval Phase I: DTA being drafted by KUL legal department</a:t>
            </a:r>
          </a:p>
          <a:p>
            <a:pPr lvl="1" algn="just"/>
            <a:r>
              <a:rPr lang="nl-BE" sz="1600" b="1" dirty="0">
                <a:solidFill>
                  <a:srgbClr val="00407A"/>
                </a:solidFill>
              </a:rPr>
              <a:t>Definition of data flows within IMMERSE</a:t>
            </a:r>
          </a:p>
          <a:p>
            <a:pPr marL="359637" lvl="1" indent="0" algn="just">
              <a:buNone/>
            </a:pPr>
            <a:endParaRPr lang="nl-BE" sz="1600" b="1" dirty="0">
              <a:solidFill>
                <a:srgbClr val="00407A"/>
              </a:solidFill>
            </a:endParaRPr>
          </a:p>
          <a:p>
            <a:pPr algn="just"/>
            <a:r>
              <a:rPr lang="nl-BE" sz="1600" dirty="0">
                <a:solidFill>
                  <a:srgbClr val="00407A"/>
                </a:solidFill>
              </a:rPr>
              <a:t>Ethics approval Phase II: consent template available in Basecamp</a:t>
            </a:r>
          </a:p>
          <a:p>
            <a:pPr lvl="1" algn="just"/>
            <a:r>
              <a:rPr lang="nl-BE" sz="1600" b="1" dirty="0">
                <a:solidFill>
                  <a:srgbClr val="00407A"/>
                </a:solidFill>
              </a:rPr>
              <a:t>Completion of IC template (feedback needed)</a:t>
            </a:r>
          </a:p>
          <a:p>
            <a:pPr marL="359637" lvl="1" indent="0" algn="just">
              <a:buNone/>
            </a:pPr>
            <a:endParaRPr lang="nl-BE" sz="1600" b="1" dirty="0">
              <a:solidFill>
                <a:srgbClr val="00407A"/>
              </a:solidFill>
            </a:endParaRPr>
          </a:p>
          <a:p>
            <a:pPr algn="just">
              <a:defRPr/>
            </a:pPr>
            <a:r>
              <a:rPr kumimoji="0" lang="nl-BE" sz="1600" b="0" i="0" u="none" strike="noStrike" kern="1200" cap="none" spc="0" normalizeH="0" baseline="0" noProof="0" dirty="0">
                <a:ln>
                  <a:noFill/>
                </a:ln>
                <a:solidFill>
                  <a:srgbClr val="00407A"/>
                </a:solidFill>
                <a:effectLst/>
                <a:uLnTx/>
                <a:uFillTx/>
              </a:rPr>
              <a:t>Implementation of Data Governance Framework:</a:t>
            </a:r>
          </a:p>
          <a:p>
            <a:pPr lvl="1" algn="just">
              <a:defRPr/>
            </a:pPr>
            <a:r>
              <a:rPr lang="nl-BE" sz="1600" dirty="0">
                <a:solidFill>
                  <a:srgbClr val="00407A"/>
                </a:solidFill>
              </a:rPr>
              <a:t>Signing of DGF by IMMERSE partners (incorporation in CA)</a:t>
            </a:r>
          </a:p>
          <a:p>
            <a:pPr lvl="1" algn="just">
              <a:defRPr/>
            </a:pPr>
            <a:r>
              <a:rPr lang="nl-BE" sz="1600" dirty="0">
                <a:solidFill>
                  <a:srgbClr val="00407A"/>
                </a:solidFill>
              </a:rPr>
              <a:t>Template of Data Transfer Agreement (DTA) for data access requests/transfers for secondary processing</a:t>
            </a:r>
            <a:endParaRPr lang="nl-BE" sz="1600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just">
              <a:defRPr/>
            </a:pPr>
            <a:r>
              <a:rPr lang="nl-BE" sz="1600" dirty="0">
                <a:solidFill>
                  <a:schemeClr val="accent1">
                    <a:lumMod val="50000"/>
                  </a:schemeClr>
                </a:solidFill>
              </a:rPr>
              <a:t>Template for data access requests for secondary processing</a:t>
            </a:r>
          </a:p>
          <a:p>
            <a:pPr lvl="1" algn="just">
              <a:defRPr/>
            </a:pPr>
            <a:r>
              <a:rPr lang="nl-BE" sz="1600" b="1" dirty="0">
                <a:solidFill>
                  <a:schemeClr val="accent1">
                    <a:lumMod val="50000"/>
                  </a:schemeClr>
                </a:solidFill>
              </a:rPr>
              <a:t>Creation of web interface</a:t>
            </a:r>
          </a:p>
          <a:p>
            <a:pPr marL="359637" lvl="1" indent="0" algn="just">
              <a:buNone/>
              <a:defRPr/>
            </a:pPr>
            <a:endParaRPr lang="nl-BE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nl-BE" sz="1600" dirty="0">
                <a:solidFill>
                  <a:schemeClr val="accent1">
                    <a:lumMod val="50000"/>
                  </a:schemeClr>
                </a:solidFill>
              </a:rPr>
              <a:t>Deliverable 6.1 and completion of 6.2</a:t>
            </a:r>
          </a:p>
          <a:p>
            <a:pPr algn="just">
              <a:defRPr/>
            </a:pPr>
            <a:endParaRPr lang="nl-BE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nl-BE" sz="1600" b="1" dirty="0">
                <a:solidFill>
                  <a:schemeClr val="accent1">
                    <a:lumMod val="50000"/>
                  </a:schemeClr>
                </a:solidFill>
              </a:rPr>
              <a:t>Any question/input needed from WP6?</a:t>
            </a:r>
          </a:p>
        </p:txBody>
      </p:sp>
    </p:spTree>
    <p:extLst>
      <p:ext uri="{BB962C8B-B14F-4D97-AF65-F5344CB8AC3E}">
        <p14:creationId xmlns:p14="http://schemas.microsoft.com/office/powerpoint/2010/main" val="11731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8981</TotalTime>
  <Words>99</Words>
  <Application>Microsoft Macintosh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Tema di Office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Microsoft Office</dc:creator>
  <cp:keywords/>
  <dc:description/>
  <cp:lastModifiedBy>Microsoft Word</cp:lastModifiedBy>
  <cp:revision>570</cp:revision>
  <dcterms:created xsi:type="dcterms:W3CDTF">2019-03-15T09:21:52Z</dcterms:created>
  <dcterms:modified xsi:type="dcterms:W3CDTF">2021-12-02T16:21:33Z</dcterms:modified>
  <cp:category/>
</cp:coreProperties>
</file>