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76" r:id="rId4"/>
    <p:sldId id="261" r:id="rId5"/>
    <p:sldId id="267" r:id="rId6"/>
    <p:sldId id="265" r:id="rId7"/>
    <p:sldId id="266" r:id="rId8"/>
    <p:sldId id="268" r:id="rId9"/>
    <p:sldId id="271" r:id="rId10"/>
    <p:sldId id="272" r:id="rId11"/>
    <p:sldId id="273" r:id="rId12"/>
    <p:sldId id="274" r:id="rId13"/>
    <p:sldId id="258" r:id="rId14"/>
    <p:sldId id="260" r:id="rId15"/>
    <p:sldId id="263" r:id="rId16"/>
    <p:sldId id="270" r:id="rId17"/>
    <p:sldId id="259" r:id="rId18"/>
    <p:sldId id="262" r:id="rId19"/>
    <p:sldId id="275" r:id="rId2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2"/>
    <p:restoredTop sz="91360"/>
  </p:normalViewPr>
  <p:slideViewPr>
    <p:cSldViewPr snapToGrid="0" snapToObjects="1">
      <p:cViewPr varScale="1">
        <p:scale>
          <a:sx n="77" d="100"/>
          <a:sy n="77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5F87B-1BF3-644F-BE08-3979063AF0A8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67EA66-9789-7A41-84FC-637BEAFA0B06}">
      <dgm:prSet phldrT="[Text]"/>
      <dgm:spPr/>
      <dgm:t>
        <a:bodyPr/>
        <a:lstStyle/>
        <a:p>
          <a:r>
            <a:rPr lang="de-DE" dirty="0"/>
            <a:t>WP5 - Ideation, Feedback, Validation</a:t>
          </a:r>
        </a:p>
      </dgm:t>
    </dgm:pt>
    <dgm:pt modelId="{FB3205A2-A235-A743-AF16-B3BD8E05DC22}" type="parTrans" cxnId="{B4408551-0881-2045-977C-C0402A55D043}">
      <dgm:prSet/>
      <dgm:spPr/>
      <dgm:t>
        <a:bodyPr/>
        <a:lstStyle/>
        <a:p>
          <a:endParaRPr lang="de-DE"/>
        </a:p>
      </dgm:t>
    </dgm:pt>
    <dgm:pt modelId="{A57CDA1E-58C6-6D43-886A-304147E7A6B6}" type="sibTrans" cxnId="{B4408551-0881-2045-977C-C0402A55D043}">
      <dgm:prSet/>
      <dgm:spPr/>
      <dgm:t>
        <a:bodyPr/>
        <a:lstStyle/>
        <a:p>
          <a:endParaRPr lang="de-DE"/>
        </a:p>
      </dgm:t>
    </dgm:pt>
    <dgm:pt modelId="{C288EFC6-5A19-9044-B8FD-EDF7681CA298}">
      <dgm:prSet phldrT="[Text]"/>
      <dgm:spPr/>
      <dgm:t>
        <a:bodyPr/>
        <a:lstStyle/>
        <a:p>
          <a:r>
            <a:rPr lang="de-DE" dirty="0"/>
            <a:t>WP7 – Intervention  Implementation </a:t>
          </a:r>
          <a:r>
            <a:rPr lang="de-DE" dirty="0" err="1"/>
            <a:t>Strategies</a:t>
          </a:r>
          <a:r>
            <a:rPr lang="de-DE" dirty="0"/>
            <a:t> </a:t>
          </a:r>
        </a:p>
      </dgm:t>
    </dgm:pt>
    <dgm:pt modelId="{8CB9A0EE-D138-D446-B3C3-EDC1F8C25A87}" type="parTrans" cxnId="{2ACF2C4E-EAF7-7141-985C-D8CE588BDEDD}">
      <dgm:prSet/>
      <dgm:spPr/>
      <dgm:t>
        <a:bodyPr/>
        <a:lstStyle/>
        <a:p>
          <a:endParaRPr lang="de-DE"/>
        </a:p>
      </dgm:t>
    </dgm:pt>
    <dgm:pt modelId="{40EBC2A1-BCA2-264B-9C78-60DDEE00094D}" type="sibTrans" cxnId="{2ACF2C4E-EAF7-7141-985C-D8CE588BDEDD}">
      <dgm:prSet/>
      <dgm:spPr/>
      <dgm:t>
        <a:bodyPr/>
        <a:lstStyle/>
        <a:p>
          <a:endParaRPr lang="de-DE"/>
        </a:p>
      </dgm:t>
    </dgm:pt>
    <dgm:pt modelId="{EA2E7FF5-B648-3B4F-B377-AC02C2CF15B2}">
      <dgm:prSet phldrT="[Text]"/>
      <dgm:spPr/>
      <dgm:t>
        <a:bodyPr/>
        <a:lstStyle/>
        <a:p>
          <a:r>
            <a:rPr lang="de-DE" dirty="0"/>
            <a:t>WP2 – DMMH Implementation</a:t>
          </a:r>
        </a:p>
      </dgm:t>
    </dgm:pt>
    <dgm:pt modelId="{05690E95-4644-CE4A-BBBB-368D6900772C}" type="parTrans" cxnId="{D3263DAC-28B2-A54E-AA85-DDA0527A3FBD}">
      <dgm:prSet/>
      <dgm:spPr/>
      <dgm:t>
        <a:bodyPr/>
        <a:lstStyle/>
        <a:p>
          <a:endParaRPr lang="de-DE"/>
        </a:p>
      </dgm:t>
    </dgm:pt>
    <dgm:pt modelId="{234EE98C-FFE9-C34F-957E-47CD0D5FB36E}" type="sibTrans" cxnId="{D3263DAC-28B2-A54E-AA85-DDA0527A3FBD}">
      <dgm:prSet/>
      <dgm:spPr/>
      <dgm:t>
        <a:bodyPr/>
        <a:lstStyle/>
        <a:p>
          <a:endParaRPr lang="de-DE"/>
        </a:p>
      </dgm:t>
    </dgm:pt>
    <dgm:pt modelId="{3C875235-937C-0541-9365-4C38326F536B}">
      <dgm:prSet custLinFactX="-100000" custLinFactY="100000" custLinFactNeighborX="-104128" custLinFactNeighborY="172379"/>
      <dgm:spPr/>
      <dgm:t>
        <a:bodyPr/>
        <a:lstStyle/>
        <a:p>
          <a:endParaRPr lang="de-DE"/>
        </a:p>
      </dgm:t>
    </dgm:pt>
    <dgm:pt modelId="{A7E0FBE9-5E1D-3D48-8983-6A35A5B96CE1}" type="parTrans" cxnId="{050D13E2-3F22-064A-808A-5BE717580DDE}">
      <dgm:prSet/>
      <dgm:spPr/>
      <dgm:t>
        <a:bodyPr/>
        <a:lstStyle/>
        <a:p>
          <a:endParaRPr lang="de-DE"/>
        </a:p>
      </dgm:t>
    </dgm:pt>
    <dgm:pt modelId="{AC3701BB-0644-FA4D-B945-E99CD7E265D2}" type="sibTrans" cxnId="{050D13E2-3F22-064A-808A-5BE717580DDE}">
      <dgm:prSet/>
      <dgm:spPr/>
      <dgm:t>
        <a:bodyPr/>
        <a:lstStyle/>
        <a:p>
          <a:endParaRPr lang="de-DE"/>
        </a:p>
      </dgm:t>
    </dgm:pt>
    <dgm:pt modelId="{ADEA26D4-31B3-5B46-884E-EA739A6C75F0}">
      <dgm:prSet phldrT="[Text]" custT="1"/>
      <dgm:spPr/>
      <dgm:t>
        <a:bodyPr/>
        <a:lstStyle/>
        <a:p>
          <a:r>
            <a:rPr lang="de-DE" sz="1200" dirty="0"/>
            <a:t>WP1: </a:t>
          </a:r>
          <a:r>
            <a:rPr lang="de-DE" sz="1200" dirty="0" err="1"/>
            <a:t>Greases</a:t>
          </a:r>
          <a:r>
            <a:rPr lang="de-DE" sz="1200" dirty="0"/>
            <a:t> </a:t>
          </a:r>
          <a:r>
            <a:rPr lang="de-DE" sz="1200" dirty="0" err="1"/>
            <a:t>the</a:t>
          </a:r>
          <a:r>
            <a:rPr lang="de-DE" sz="1200" dirty="0"/>
            <a:t> </a:t>
          </a:r>
          <a:r>
            <a:rPr lang="de-DE" sz="1200" dirty="0" err="1"/>
            <a:t>wheels</a:t>
          </a:r>
          <a:endParaRPr lang="de-DE" sz="1200" dirty="0"/>
        </a:p>
      </dgm:t>
    </dgm:pt>
    <dgm:pt modelId="{F2A079A8-4896-FB4F-8DB2-980F7B38D257}" type="parTrans" cxnId="{08798FFA-5A0D-AA4C-B475-73B72CA79FE5}">
      <dgm:prSet/>
      <dgm:spPr/>
      <dgm:t>
        <a:bodyPr/>
        <a:lstStyle/>
        <a:p>
          <a:endParaRPr lang="de-DE"/>
        </a:p>
      </dgm:t>
    </dgm:pt>
    <dgm:pt modelId="{1387F835-A883-1945-A396-92873442E899}" type="sibTrans" cxnId="{08798FFA-5A0D-AA4C-B475-73B72CA79FE5}">
      <dgm:prSet/>
      <dgm:spPr/>
      <dgm:t>
        <a:bodyPr/>
        <a:lstStyle/>
        <a:p>
          <a:endParaRPr lang="de-DE"/>
        </a:p>
      </dgm:t>
    </dgm:pt>
    <dgm:pt modelId="{18E92206-00CE-1248-979A-5C3A0F0F5C61}">
      <dgm:prSet custT="1"/>
      <dgm:spPr/>
      <dgm:t>
        <a:bodyPr/>
        <a:lstStyle/>
        <a:p>
          <a:r>
            <a:rPr lang="de-DE" sz="1200" dirty="0"/>
            <a:t>WP3: Data Management </a:t>
          </a:r>
        </a:p>
      </dgm:t>
    </dgm:pt>
    <dgm:pt modelId="{8828DDB8-6823-7041-BDEB-B919D3F6CA01}" type="sibTrans" cxnId="{23F9E267-1C62-DD45-BB8B-296E899D3880}">
      <dgm:prSet/>
      <dgm:spPr/>
      <dgm:t>
        <a:bodyPr/>
        <a:lstStyle/>
        <a:p>
          <a:endParaRPr lang="de-DE"/>
        </a:p>
      </dgm:t>
    </dgm:pt>
    <dgm:pt modelId="{556CBB06-4E78-B84E-B025-2E85864177DF}" type="parTrans" cxnId="{23F9E267-1C62-DD45-BB8B-296E899D3880}">
      <dgm:prSet/>
      <dgm:spPr/>
      <dgm:t>
        <a:bodyPr/>
        <a:lstStyle/>
        <a:p>
          <a:endParaRPr lang="de-DE"/>
        </a:p>
      </dgm:t>
    </dgm:pt>
    <dgm:pt modelId="{1B4DC510-C464-6040-AE5C-1C003FD7A186}">
      <dgm:prSet custT="1"/>
      <dgm:spPr/>
      <dgm:t>
        <a:bodyPr/>
        <a:lstStyle/>
        <a:p>
          <a:r>
            <a:rPr lang="de-DE" sz="1200" dirty="0"/>
            <a:t>WP4: </a:t>
          </a:r>
          <a:r>
            <a:rPr lang="de-DE" sz="1200" dirty="0" err="1"/>
            <a:t>Visualisations</a:t>
          </a:r>
          <a:endParaRPr lang="de-DE" sz="1200" dirty="0"/>
        </a:p>
      </dgm:t>
    </dgm:pt>
    <dgm:pt modelId="{3FA478A7-7301-344C-918B-369E4F1BCD2E}" type="sibTrans" cxnId="{FED41D64-24AA-F741-82F6-CE6DFD11044B}">
      <dgm:prSet/>
      <dgm:spPr/>
      <dgm:t>
        <a:bodyPr/>
        <a:lstStyle/>
        <a:p>
          <a:endParaRPr lang="de-DE"/>
        </a:p>
      </dgm:t>
    </dgm:pt>
    <dgm:pt modelId="{60158B45-C3E9-CC42-8145-B09557B30FFC}" type="parTrans" cxnId="{FED41D64-24AA-F741-82F6-CE6DFD11044B}">
      <dgm:prSet/>
      <dgm:spPr/>
      <dgm:t>
        <a:bodyPr/>
        <a:lstStyle/>
        <a:p>
          <a:endParaRPr lang="de-DE"/>
        </a:p>
      </dgm:t>
    </dgm:pt>
    <dgm:pt modelId="{6D2BE657-BEC0-C247-9460-8706D1BCD60F}">
      <dgm:prSet custT="1"/>
      <dgm:spPr/>
      <dgm:t>
        <a:bodyPr/>
        <a:lstStyle/>
        <a:p>
          <a:r>
            <a:rPr lang="de-DE" sz="1200" dirty="0"/>
            <a:t>WP8: Interface </a:t>
          </a:r>
          <a:r>
            <a:rPr lang="de-DE" sz="1200" dirty="0" err="1"/>
            <a:t>with</a:t>
          </a:r>
          <a:r>
            <a:rPr lang="de-DE" sz="1200" dirty="0"/>
            <a:t> </a:t>
          </a:r>
          <a:r>
            <a:rPr lang="de-DE" sz="1200" dirty="0" err="1"/>
            <a:t>other</a:t>
          </a:r>
          <a:r>
            <a:rPr lang="de-DE" sz="1200" dirty="0"/>
            <a:t> </a:t>
          </a:r>
          <a:r>
            <a:rPr lang="de-DE" sz="1200" dirty="0" err="1"/>
            <a:t>project</a:t>
          </a:r>
          <a:r>
            <a:rPr lang="de-DE" sz="1200" dirty="0"/>
            <a:t> </a:t>
          </a:r>
          <a:r>
            <a:rPr lang="de-DE" sz="1200" dirty="0" err="1"/>
            <a:t>members</a:t>
          </a:r>
          <a:r>
            <a:rPr lang="de-DE" sz="1200" dirty="0"/>
            <a:t> </a:t>
          </a:r>
          <a:r>
            <a:rPr lang="de-DE" sz="1200" dirty="0" err="1"/>
            <a:t>who</a:t>
          </a:r>
          <a:r>
            <a:rPr lang="de-DE" sz="1200" dirty="0"/>
            <a:t> </a:t>
          </a:r>
          <a:r>
            <a:rPr lang="de-DE" sz="1200" dirty="0" err="1"/>
            <a:t>want</a:t>
          </a:r>
          <a:r>
            <a:rPr lang="de-DE" sz="1200" dirty="0"/>
            <a:t> </a:t>
          </a:r>
          <a:r>
            <a:rPr lang="de-DE" sz="1200" dirty="0" err="1"/>
            <a:t>to</a:t>
          </a:r>
          <a:r>
            <a:rPr lang="de-DE" sz="1200" dirty="0"/>
            <a:t> </a:t>
          </a:r>
          <a:r>
            <a:rPr lang="de-DE" sz="1200" dirty="0" err="1"/>
            <a:t>use</a:t>
          </a:r>
          <a:r>
            <a:rPr lang="de-DE" sz="1200" dirty="0"/>
            <a:t> </a:t>
          </a:r>
          <a:r>
            <a:rPr lang="de-DE" sz="1200" dirty="0" err="1"/>
            <a:t>data</a:t>
          </a:r>
          <a:r>
            <a:rPr lang="de-DE" sz="1200" dirty="0"/>
            <a:t> </a:t>
          </a:r>
          <a:r>
            <a:rPr lang="de-DE" sz="1200" dirty="0" err="1"/>
            <a:t>generated</a:t>
          </a:r>
          <a:r>
            <a:rPr lang="de-DE" sz="1200" dirty="0"/>
            <a:t> in Phase I</a:t>
          </a:r>
        </a:p>
      </dgm:t>
    </dgm:pt>
    <dgm:pt modelId="{ED7E7878-E26C-DD48-B033-E8DF2C236171}" type="sibTrans" cxnId="{40AA8B2E-4AC0-894C-9C02-9D7FF69893DE}">
      <dgm:prSet/>
      <dgm:spPr/>
      <dgm:t>
        <a:bodyPr/>
        <a:lstStyle/>
        <a:p>
          <a:endParaRPr lang="de-DE"/>
        </a:p>
      </dgm:t>
    </dgm:pt>
    <dgm:pt modelId="{E2257B95-F0B4-2147-BBC4-632D2AA81DDD}" type="parTrans" cxnId="{40AA8B2E-4AC0-894C-9C02-9D7FF69893DE}">
      <dgm:prSet/>
      <dgm:spPr/>
      <dgm:t>
        <a:bodyPr/>
        <a:lstStyle/>
        <a:p>
          <a:endParaRPr lang="de-DE"/>
        </a:p>
      </dgm:t>
    </dgm:pt>
    <dgm:pt modelId="{D70EDBB9-8D38-464D-A814-3A0DEF756E67}">
      <dgm:prSet custT="1"/>
      <dgm:spPr/>
      <dgm:t>
        <a:bodyPr/>
        <a:lstStyle/>
        <a:p>
          <a:r>
            <a:rPr lang="de-DE" sz="1200" dirty="0"/>
            <a:t>WP6: </a:t>
          </a:r>
          <a:r>
            <a:rPr lang="de-DE" sz="1200" dirty="0" err="1"/>
            <a:t>Ethical</a:t>
          </a:r>
          <a:r>
            <a:rPr lang="de-DE" sz="1200" dirty="0"/>
            <a:t> </a:t>
          </a:r>
          <a:r>
            <a:rPr lang="de-DE" sz="1200" dirty="0" err="1"/>
            <a:t>Approvals</a:t>
          </a:r>
          <a:endParaRPr lang="de-DE" sz="1200" dirty="0"/>
        </a:p>
      </dgm:t>
    </dgm:pt>
    <dgm:pt modelId="{99234444-769C-3D4C-A390-DA9BF76B4645}" type="sibTrans" cxnId="{6DC541C0-EE65-F645-AD1B-BF17F723868A}">
      <dgm:prSet/>
      <dgm:spPr/>
      <dgm:t>
        <a:bodyPr/>
        <a:lstStyle/>
        <a:p>
          <a:endParaRPr lang="de-DE"/>
        </a:p>
      </dgm:t>
    </dgm:pt>
    <dgm:pt modelId="{21F3D491-B883-B747-A4A9-8F1B59F0EE9E}" type="parTrans" cxnId="{6DC541C0-EE65-F645-AD1B-BF17F723868A}">
      <dgm:prSet/>
      <dgm:spPr/>
      <dgm:t>
        <a:bodyPr/>
        <a:lstStyle/>
        <a:p>
          <a:endParaRPr lang="de-DE"/>
        </a:p>
      </dgm:t>
    </dgm:pt>
    <dgm:pt modelId="{2E17796C-4839-C54E-BE87-FC7E46286BF7}" type="pres">
      <dgm:prSet presAssocID="{EEC5F87B-1BF3-644F-BE08-3979063AF0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74D7D8-861E-1940-AB94-D4037771AAFB}" type="pres">
      <dgm:prSet presAssocID="{8E67EA66-9789-7A41-84FC-637BEAFA0B06}" presName="gear1" presStyleLbl="node1" presStyleIdx="0" presStyleCnt="3">
        <dgm:presLayoutVars>
          <dgm:chMax val="1"/>
          <dgm:bulletEnabled val="1"/>
        </dgm:presLayoutVars>
      </dgm:prSet>
      <dgm:spPr/>
    </dgm:pt>
    <dgm:pt modelId="{A2850115-6137-A44C-9F39-F4BC603F3775}" type="pres">
      <dgm:prSet presAssocID="{8E67EA66-9789-7A41-84FC-637BEAFA0B06}" presName="gear1srcNode" presStyleLbl="node1" presStyleIdx="0" presStyleCnt="3"/>
      <dgm:spPr/>
    </dgm:pt>
    <dgm:pt modelId="{426C9BB6-1717-C14F-999B-2419458CE8F7}" type="pres">
      <dgm:prSet presAssocID="{8E67EA66-9789-7A41-84FC-637BEAFA0B06}" presName="gear1dstNode" presStyleLbl="node1" presStyleIdx="0" presStyleCnt="3"/>
      <dgm:spPr/>
    </dgm:pt>
    <dgm:pt modelId="{0AD3419F-ED3A-784C-84E9-C698023D3A48}" type="pres">
      <dgm:prSet presAssocID="{8E67EA66-9789-7A41-84FC-637BEAFA0B06}" presName="gear1ch" presStyleLbl="fgAcc1" presStyleIdx="0" presStyleCnt="2" custLinFactX="36066" custLinFactY="-110072" custLinFactNeighborX="100000" custLinFactNeighborY="-200000">
        <dgm:presLayoutVars>
          <dgm:chMax val="0"/>
          <dgm:bulletEnabled val="1"/>
        </dgm:presLayoutVars>
      </dgm:prSet>
      <dgm:spPr/>
    </dgm:pt>
    <dgm:pt modelId="{DF209912-C05A-A946-87E1-C8F7115AD515}" type="pres">
      <dgm:prSet presAssocID="{C288EFC6-5A19-9044-B8FD-EDF7681CA298}" presName="gear2" presStyleLbl="node1" presStyleIdx="1" presStyleCnt="3">
        <dgm:presLayoutVars>
          <dgm:chMax val="1"/>
          <dgm:bulletEnabled val="1"/>
        </dgm:presLayoutVars>
      </dgm:prSet>
      <dgm:spPr/>
    </dgm:pt>
    <dgm:pt modelId="{326EAB18-3BA8-084B-8D56-8567F9572BC1}" type="pres">
      <dgm:prSet presAssocID="{C288EFC6-5A19-9044-B8FD-EDF7681CA298}" presName="gear2srcNode" presStyleLbl="node1" presStyleIdx="1" presStyleCnt="3"/>
      <dgm:spPr/>
    </dgm:pt>
    <dgm:pt modelId="{A03C1AF8-70FC-3143-B9D6-2DAF916F4B48}" type="pres">
      <dgm:prSet presAssocID="{C288EFC6-5A19-9044-B8FD-EDF7681CA298}" presName="gear2dstNode" presStyleLbl="node1" presStyleIdx="1" presStyleCnt="3"/>
      <dgm:spPr/>
    </dgm:pt>
    <dgm:pt modelId="{C68C22B4-CE1E-7B45-A5F5-085A468AB290}" type="pres">
      <dgm:prSet presAssocID="{EA2E7FF5-B648-3B4F-B377-AC02C2CF15B2}" presName="gear3" presStyleLbl="node1" presStyleIdx="2" presStyleCnt="3"/>
      <dgm:spPr/>
    </dgm:pt>
    <dgm:pt modelId="{561A041C-FA89-FB45-88EF-F58CF63AA94D}" type="pres">
      <dgm:prSet presAssocID="{EA2E7FF5-B648-3B4F-B377-AC02C2CF15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88E0A64-ADDB-4B49-8C14-8E50AE506132}" type="pres">
      <dgm:prSet presAssocID="{EA2E7FF5-B648-3B4F-B377-AC02C2CF15B2}" presName="gear3srcNode" presStyleLbl="node1" presStyleIdx="2" presStyleCnt="3"/>
      <dgm:spPr/>
    </dgm:pt>
    <dgm:pt modelId="{E99D347A-F0F9-A142-AA21-CAA7902B5D63}" type="pres">
      <dgm:prSet presAssocID="{EA2E7FF5-B648-3B4F-B377-AC02C2CF15B2}" presName="gear3dstNode" presStyleLbl="node1" presStyleIdx="2" presStyleCnt="3"/>
      <dgm:spPr/>
    </dgm:pt>
    <dgm:pt modelId="{547EC82D-FEE1-A34E-9B08-1C563D0D4CCA}" type="pres">
      <dgm:prSet presAssocID="{EA2E7FF5-B648-3B4F-B377-AC02C2CF15B2}" presName="gear3ch" presStyleLbl="fgAcc1" presStyleIdx="1" presStyleCnt="2" custScaleX="151641" custScaleY="119675" custLinFactX="-100000" custLinFactY="100000" custLinFactNeighborX="-125724" custLinFactNeighborY="177562">
        <dgm:presLayoutVars>
          <dgm:chMax val="0"/>
          <dgm:bulletEnabled val="1"/>
        </dgm:presLayoutVars>
      </dgm:prSet>
      <dgm:spPr/>
    </dgm:pt>
    <dgm:pt modelId="{7654B562-49A6-9044-8638-D35628AB0213}" type="pres">
      <dgm:prSet presAssocID="{A57CDA1E-58C6-6D43-886A-304147E7A6B6}" presName="connector1" presStyleLbl="sibTrans2D1" presStyleIdx="0" presStyleCnt="3"/>
      <dgm:spPr/>
    </dgm:pt>
    <dgm:pt modelId="{305BF7A5-281A-BA48-B8AC-0A864966BEA3}" type="pres">
      <dgm:prSet presAssocID="{40EBC2A1-BCA2-264B-9C78-60DDEE00094D}" presName="connector2" presStyleLbl="sibTrans2D1" presStyleIdx="1" presStyleCnt="3"/>
      <dgm:spPr/>
    </dgm:pt>
    <dgm:pt modelId="{99CD9554-6E69-F645-A462-8DC8214A0C38}" type="pres">
      <dgm:prSet presAssocID="{234EE98C-FFE9-C34F-957E-47CD0D5FB36E}" presName="connector3" presStyleLbl="sibTrans2D1" presStyleIdx="2" presStyleCnt="3"/>
      <dgm:spPr/>
    </dgm:pt>
  </dgm:ptLst>
  <dgm:cxnLst>
    <dgm:cxn modelId="{8543421F-ADD0-F04B-9C49-4EE2ACBE4015}" type="presOf" srcId="{40EBC2A1-BCA2-264B-9C78-60DDEE00094D}" destId="{305BF7A5-281A-BA48-B8AC-0A864966BEA3}" srcOrd="0" destOrd="0" presId="urn:microsoft.com/office/officeart/2005/8/layout/gear1"/>
    <dgm:cxn modelId="{40AA8B2E-4AC0-894C-9C02-9D7FF69893DE}" srcId="{EA2E7FF5-B648-3B4F-B377-AC02C2CF15B2}" destId="{6D2BE657-BEC0-C247-9460-8706D1BCD60F}" srcOrd="2" destOrd="0" parTransId="{E2257B95-F0B4-2147-BBC4-632D2AA81DDD}" sibTransId="{ED7E7878-E26C-DD48-B033-E8DF2C236171}"/>
    <dgm:cxn modelId="{89F7883A-1114-ED40-B2BD-017FB849AE8E}" type="presOf" srcId="{8E67EA66-9789-7A41-84FC-637BEAFA0B06}" destId="{0E74D7D8-861E-1940-AB94-D4037771AAFB}" srcOrd="0" destOrd="0" presId="urn:microsoft.com/office/officeart/2005/8/layout/gear1"/>
    <dgm:cxn modelId="{E9D46D3C-99F8-B04C-AD8C-BDA39A54AE8F}" type="presOf" srcId="{C288EFC6-5A19-9044-B8FD-EDF7681CA298}" destId="{DF209912-C05A-A946-87E1-C8F7115AD515}" srcOrd="0" destOrd="0" presId="urn:microsoft.com/office/officeart/2005/8/layout/gear1"/>
    <dgm:cxn modelId="{E591E041-26A6-5648-AF4F-623090FE4D5C}" type="presOf" srcId="{8E67EA66-9789-7A41-84FC-637BEAFA0B06}" destId="{426C9BB6-1717-C14F-999B-2419458CE8F7}" srcOrd="2" destOrd="0" presId="urn:microsoft.com/office/officeart/2005/8/layout/gear1"/>
    <dgm:cxn modelId="{BC8AA043-A829-E845-8B5B-B9FEE66FB1CF}" type="presOf" srcId="{EA2E7FF5-B648-3B4F-B377-AC02C2CF15B2}" destId="{561A041C-FA89-FB45-88EF-F58CF63AA94D}" srcOrd="1" destOrd="0" presId="urn:microsoft.com/office/officeart/2005/8/layout/gear1"/>
    <dgm:cxn modelId="{A380054D-7EAB-324E-8F25-5C88BA2D91A2}" type="presOf" srcId="{1B4DC510-C464-6040-AE5C-1C003FD7A186}" destId="{547EC82D-FEE1-A34E-9B08-1C563D0D4CCA}" srcOrd="0" destOrd="1" presId="urn:microsoft.com/office/officeart/2005/8/layout/gear1"/>
    <dgm:cxn modelId="{2ACF2C4E-EAF7-7141-985C-D8CE588BDEDD}" srcId="{EEC5F87B-1BF3-644F-BE08-3979063AF0A8}" destId="{C288EFC6-5A19-9044-B8FD-EDF7681CA298}" srcOrd="1" destOrd="0" parTransId="{8CB9A0EE-D138-D446-B3C3-EDC1F8C25A87}" sibTransId="{40EBC2A1-BCA2-264B-9C78-60DDEE00094D}"/>
    <dgm:cxn modelId="{B4408551-0881-2045-977C-C0402A55D043}" srcId="{EEC5F87B-1BF3-644F-BE08-3979063AF0A8}" destId="{8E67EA66-9789-7A41-84FC-637BEAFA0B06}" srcOrd="0" destOrd="0" parTransId="{FB3205A2-A235-A743-AF16-B3BD8E05DC22}" sibTransId="{A57CDA1E-58C6-6D43-886A-304147E7A6B6}"/>
    <dgm:cxn modelId="{63AD515D-A01D-2648-A9E5-4E3F847E0438}" type="presOf" srcId="{C288EFC6-5A19-9044-B8FD-EDF7681CA298}" destId="{A03C1AF8-70FC-3143-B9D6-2DAF916F4B48}" srcOrd="2" destOrd="0" presId="urn:microsoft.com/office/officeart/2005/8/layout/gear1"/>
    <dgm:cxn modelId="{FED41D64-24AA-F741-82F6-CE6DFD11044B}" srcId="{EA2E7FF5-B648-3B4F-B377-AC02C2CF15B2}" destId="{1B4DC510-C464-6040-AE5C-1C003FD7A186}" srcOrd="1" destOrd="0" parTransId="{60158B45-C3E9-CC42-8145-B09557B30FFC}" sibTransId="{3FA478A7-7301-344C-918B-369E4F1BCD2E}"/>
    <dgm:cxn modelId="{675B4C64-0DAF-9947-BFF9-0EDC57D19EBA}" type="presOf" srcId="{EA2E7FF5-B648-3B4F-B377-AC02C2CF15B2}" destId="{E99D347A-F0F9-A142-AA21-CAA7902B5D63}" srcOrd="3" destOrd="0" presId="urn:microsoft.com/office/officeart/2005/8/layout/gear1"/>
    <dgm:cxn modelId="{5C998A64-1E30-F046-BA4C-DB38A06D44D9}" type="presOf" srcId="{D70EDBB9-8D38-464D-A814-3A0DEF756E67}" destId="{547EC82D-FEE1-A34E-9B08-1C563D0D4CCA}" srcOrd="0" destOrd="3" presId="urn:microsoft.com/office/officeart/2005/8/layout/gear1"/>
    <dgm:cxn modelId="{23F9E267-1C62-DD45-BB8B-296E899D3880}" srcId="{EA2E7FF5-B648-3B4F-B377-AC02C2CF15B2}" destId="{18E92206-00CE-1248-979A-5C3A0F0F5C61}" srcOrd="0" destOrd="0" parTransId="{556CBB06-4E78-B84E-B025-2E85864177DF}" sibTransId="{8828DDB8-6823-7041-BDEB-B919D3F6CA01}"/>
    <dgm:cxn modelId="{70E7AD6B-A808-D44E-BB21-8F6523C17A9C}" type="presOf" srcId="{234EE98C-FFE9-C34F-957E-47CD0D5FB36E}" destId="{99CD9554-6E69-F645-A462-8DC8214A0C38}" srcOrd="0" destOrd="0" presId="urn:microsoft.com/office/officeart/2005/8/layout/gear1"/>
    <dgm:cxn modelId="{F2F9886F-1538-3C4A-B45E-C4B144680B37}" type="presOf" srcId="{6D2BE657-BEC0-C247-9460-8706D1BCD60F}" destId="{547EC82D-FEE1-A34E-9B08-1C563D0D4CCA}" srcOrd="0" destOrd="2" presId="urn:microsoft.com/office/officeart/2005/8/layout/gear1"/>
    <dgm:cxn modelId="{BF847971-D9F4-3541-AB1F-B097E5C73D1A}" type="presOf" srcId="{8E67EA66-9789-7A41-84FC-637BEAFA0B06}" destId="{A2850115-6137-A44C-9F39-F4BC603F3775}" srcOrd="1" destOrd="0" presId="urn:microsoft.com/office/officeart/2005/8/layout/gear1"/>
    <dgm:cxn modelId="{CFFFD59A-31AF-6341-AEBB-E1698DF20606}" type="presOf" srcId="{18E92206-00CE-1248-979A-5C3A0F0F5C61}" destId="{547EC82D-FEE1-A34E-9B08-1C563D0D4CCA}" srcOrd="0" destOrd="0" presId="urn:microsoft.com/office/officeart/2005/8/layout/gear1"/>
    <dgm:cxn modelId="{CF2A07AB-57EB-6641-A83C-C3ED89C2E49B}" type="presOf" srcId="{EA2E7FF5-B648-3B4F-B377-AC02C2CF15B2}" destId="{388E0A64-ADDB-4B49-8C14-8E50AE506132}" srcOrd="2" destOrd="0" presId="urn:microsoft.com/office/officeart/2005/8/layout/gear1"/>
    <dgm:cxn modelId="{EF6BC1AB-6E97-7344-9847-BDBAF2968D83}" type="presOf" srcId="{EA2E7FF5-B648-3B4F-B377-AC02C2CF15B2}" destId="{C68C22B4-CE1E-7B45-A5F5-085A468AB290}" srcOrd="0" destOrd="0" presId="urn:microsoft.com/office/officeart/2005/8/layout/gear1"/>
    <dgm:cxn modelId="{D3263DAC-28B2-A54E-AA85-DDA0527A3FBD}" srcId="{EEC5F87B-1BF3-644F-BE08-3979063AF0A8}" destId="{EA2E7FF5-B648-3B4F-B377-AC02C2CF15B2}" srcOrd="2" destOrd="0" parTransId="{05690E95-4644-CE4A-BBBB-368D6900772C}" sibTransId="{234EE98C-FFE9-C34F-957E-47CD0D5FB36E}"/>
    <dgm:cxn modelId="{62C4C0BF-1CD2-D440-A507-1D61ED3C1C21}" type="presOf" srcId="{ADEA26D4-31B3-5B46-884E-EA739A6C75F0}" destId="{0AD3419F-ED3A-784C-84E9-C698023D3A48}" srcOrd="0" destOrd="0" presId="urn:microsoft.com/office/officeart/2005/8/layout/gear1"/>
    <dgm:cxn modelId="{6DC541C0-EE65-F645-AD1B-BF17F723868A}" srcId="{EA2E7FF5-B648-3B4F-B377-AC02C2CF15B2}" destId="{D70EDBB9-8D38-464D-A814-3A0DEF756E67}" srcOrd="3" destOrd="0" parTransId="{21F3D491-B883-B747-A4A9-8F1B59F0EE9E}" sibTransId="{99234444-769C-3D4C-A390-DA9BF76B4645}"/>
    <dgm:cxn modelId="{0126DAC8-3D4D-344C-AD67-F627B0781D75}" type="presOf" srcId="{A57CDA1E-58C6-6D43-886A-304147E7A6B6}" destId="{7654B562-49A6-9044-8638-D35628AB0213}" srcOrd="0" destOrd="0" presId="urn:microsoft.com/office/officeart/2005/8/layout/gear1"/>
    <dgm:cxn modelId="{25E409DB-D29A-344C-8616-60CA475A64B3}" type="presOf" srcId="{C288EFC6-5A19-9044-B8FD-EDF7681CA298}" destId="{326EAB18-3BA8-084B-8D56-8567F9572BC1}" srcOrd="1" destOrd="0" presId="urn:microsoft.com/office/officeart/2005/8/layout/gear1"/>
    <dgm:cxn modelId="{1803CDDE-859F-634D-B7C2-5BFA51D16352}" type="presOf" srcId="{EEC5F87B-1BF3-644F-BE08-3979063AF0A8}" destId="{2E17796C-4839-C54E-BE87-FC7E46286BF7}" srcOrd="0" destOrd="0" presId="urn:microsoft.com/office/officeart/2005/8/layout/gear1"/>
    <dgm:cxn modelId="{050D13E2-3F22-064A-808A-5BE717580DDE}" srcId="{EEC5F87B-1BF3-644F-BE08-3979063AF0A8}" destId="{3C875235-937C-0541-9365-4C38326F536B}" srcOrd="3" destOrd="0" parTransId="{A7E0FBE9-5E1D-3D48-8983-6A35A5B96CE1}" sibTransId="{AC3701BB-0644-FA4D-B945-E99CD7E265D2}"/>
    <dgm:cxn modelId="{08798FFA-5A0D-AA4C-B475-73B72CA79FE5}" srcId="{8E67EA66-9789-7A41-84FC-637BEAFA0B06}" destId="{ADEA26D4-31B3-5B46-884E-EA739A6C75F0}" srcOrd="0" destOrd="0" parTransId="{F2A079A8-4896-FB4F-8DB2-980F7B38D257}" sibTransId="{1387F835-A883-1945-A396-92873442E899}"/>
    <dgm:cxn modelId="{E345F6C2-7DB6-0E43-A941-E9B5E47CFF54}" type="presParOf" srcId="{2E17796C-4839-C54E-BE87-FC7E46286BF7}" destId="{0E74D7D8-861E-1940-AB94-D4037771AAFB}" srcOrd="0" destOrd="0" presId="urn:microsoft.com/office/officeart/2005/8/layout/gear1"/>
    <dgm:cxn modelId="{C7CEEAA6-C15A-3644-A742-DC2602EB88F3}" type="presParOf" srcId="{2E17796C-4839-C54E-BE87-FC7E46286BF7}" destId="{A2850115-6137-A44C-9F39-F4BC603F3775}" srcOrd="1" destOrd="0" presId="urn:microsoft.com/office/officeart/2005/8/layout/gear1"/>
    <dgm:cxn modelId="{FF59B5D5-4169-0647-A81F-DD2F358F5669}" type="presParOf" srcId="{2E17796C-4839-C54E-BE87-FC7E46286BF7}" destId="{426C9BB6-1717-C14F-999B-2419458CE8F7}" srcOrd="2" destOrd="0" presId="urn:microsoft.com/office/officeart/2005/8/layout/gear1"/>
    <dgm:cxn modelId="{BC3A28A8-8D4D-C149-B2E8-83638F72F6B1}" type="presParOf" srcId="{2E17796C-4839-C54E-BE87-FC7E46286BF7}" destId="{0AD3419F-ED3A-784C-84E9-C698023D3A48}" srcOrd="3" destOrd="0" presId="urn:microsoft.com/office/officeart/2005/8/layout/gear1"/>
    <dgm:cxn modelId="{F34E6921-D1FE-C549-95FD-62767B12CCDB}" type="presParOf" srcId="{2E17796C-4839-C54E-BE87-FC7E46286BF7}" destId="{DF209912-C05A-A946-87E1-C8F7115AD515}" srcOrd="4" destOrd="0" presId="urn:microsoft.com/office/officeart/2005/8/layout/gear1"/>
    <dgm:cxn modelId="{595B06AA-9A3C-1946-B307-CA15468DFDD7}" type="presParOf" srcId="{2E17796C-4839-C54E-BE87-FC7E46286BF7}" destId="{326EAB18-3BA8-084B-8D56-8567F9572BC1}" srcOrd="5" destOrd="0" presId="urn:microsoft.com/office/officeart/2005/8/layout/gear1"/>
    <dgm:cxn modelId="{FABA6EBA-91C0-8041-A53C-DCB03246AC9F}" type="presParOf" srcId="{2E17796C-4839-C54E-BE87-FC7E46286BF7}" destId="{A03C1AF8-70FC-3143-B9D6-2DAF916F4B48}" srcOrd="6" destOrd="0" presId="urn:microsoft.com/office/officeart/2005/8/layout/gear1"/>
    <dgm:cxn modelId="{139820D5-6582-C841-9ED0-11AAB09C39A1}" type="presParOf" srcId="{2E17796C-4839-C54E-BE87-FC7E46286BF7}" destId="{C68C22B4-CE1E-7B45-A5F5-085A468AB290}" srcOrd="7" destOrd="0" presId="urn:microsoft.com/office/officeart/2005/8/layout/gear1"/>
    <dgm:cxn modelId="{7A069CC1-E2B0-DE46-83A4-CF3D2B00BC08}" type="presParOf" srcId="{2E17796C-4839-C54E-BE87-FC7E46286BF7}" destId="{561A041C-FA89-FB45-88EF-F58CF63AA94D}" srcOrd="8" destOrd="0" presId="urn:microsoft.com/office/officeart/2005/8/layout/gear1"/>
    <dgm:cxn modelId="{532F58FC-0E33-9441-AC6D-7EA45C84B88D}" type="presParOf" srcId="{2E17796C-4839-C54E-BE87-FC7E46286BF7}" destId="{388E0A64-ADDB-4B49-8C14-8E50AE506132}" srcOrd="9" destOrd="0" presId="urn:microsoft.com/office/officeart/2005/8/layout/gear1"/>
    <dgm:cxn modelId="{41AE8B9B-33B6-F844-A659-4C05A26DA599}" type="presParOf" srcId="{2E17796C-4839-C54E-BE87-FC7E46286BF7}" destId="{E99D347A-F0F9-A142-AA21-CAA7902B5D63}" srcOrd="10" destOrd="0" presId="urn:microsoft.com/office/officeart/2005/8/layout/gear1"/>
    <dgm:cxn modelId="{E7A63E0F-B99C-C549-B3BB-1E03D76F9F88}" type="presParOf" srcId="{2E17796C-4839-C54E-BE87-FC7E46286BF7}" destId="{547EC82D-FEE1-A34E-9B08-1C563D0D4CCA}" srcOrd="11" destOrd="0" presId="urn:microsoft.com/office/officeart/2005/8/layout/gear1"/>
    <dgm:cxn modelId="{9F44E07D-33F3-4C45-B6B2-055692CD2F42}" type="presParOf" srcId="{2E17796C-4839-C54E-BE87-FC7E46286BF7}" destId="{7654B562-49A6-9044-8638-D35628AB0213}" srcOrd="12" destOrd="0" presId="urn:microsoft.com/office/officeart/2005/8/layout/gear1"/>
    <dgm:cxn modelId="{610E78A3-93D8-EB49-BA13-1FD1695FD463}" type="presParOf" srcId="{2E17796C-4839-C54E-BE87-FC7E46286BF7}" destId="{305BF7A5-281A-BA48-B8AC-0A864966BEA3}" srcOrd="13" destOrd="0" presId="urn:microsoft.com/office/officeart/2005/8/layout/gear1"/>
    <dgm:cxn modelId="{3CF581C3-949C-9E46-B22A-B96370B77CD4}" type="presParOf" srcId="{2E17796C-4839-C54E-BE87-FC7E46286BF7}" destId="{99CD9554-6E69-F645-A462-8DC8214A0C38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1272A-B873-3443-8C73-076F74493A7F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9A84B2D-8B37-8C4F-8457-C5CB9E2A22D5}">
      <dgm:prSet phldrT="[Text]"/>
      <dgm:spPr/>
      <dgm:t>
        <a:bodyPr/>
        <a:lstStyle/>
        <a:p>
          <a:r>
            <a:rPr lang="de-DE" dirty="0"/>
            <a:t>Survey</a:t>
          </a:r>
        </a:p>
      </dgm:t>
    </dgm:pt>
    <dgm:pt modelId="{E611DD2C-1CF8-0D4B-A3B4-9FD2B7C71B65}" type="parTrans" cxnId="{EDCDD4BC-0E02-FF45-A7C2-F2B36364F295}">
      <dgm:prSet/>
      <dgm:spPr/>
      <dgm:t>
        <a:bodyPr/>
        <a:lstStyle/>
        <a:p>
          <a:endParaRPr lang="de-DE"/>
        </a:p>
      </dgm:t>
    </dgm:pt>
    <dgm:pt modelId="{9065784F-6790-C442-A1F7-ACA1C6B316B9}" type="sibTrans" cxnId="{EDCDD4BC-0E02-FF45-A7C2-F2B36364F295}">
      <dgm:prSet/>
      <dgm:spPr/>
      <dgm:t>
        <a:bodyPr/>
        <a:lstStyle/>
        <a:p>
          <a:endParaRPr lang="de-DE"/>
        </a:p>
      </dgm:t>
    </dgm:pt>
    <dgm:pt modelId="{FFD5B617-0434-A747-B69E-F994EC981B24}">
      <dgm:prSet phldrT="[Text]"/>
      <dgm:spPr/>
      <dgm:t>
        <a:bodyPr/>
        <a:lstStyle/>
        <a:p>
          <a:r>
            <a:rPr lang="de-DE" dirty="0"/>
            <a:t>Interview</a:t>
          </a:r>
        </a:p>
      </dgm:t>
    </dgm:pt>
    <dgm:pt modelId="{D683DD52-54D9-BD4D-B012-0063EB47729E}" type="parTrans" cxnId="{5966D3AF-60C3-EF4C-84BC-EA811694CEEC}">
      <dgm:prSet/>
      <dgm:spPr/>
      <dgm:t>
        <a:bodyPr/>
        <a:lstStyle/>
        <a:p>
          <a:endParaRPr lang="de-DE"/>
        </a:p>
      </dgm:t>
    </dgm:pt>
    <dgm:pt modelId="{80C8D3ED-CC28-A74D-BCC7-4826F8BA00A4}" type="sibTrans" cxnId="{5966D3AF-60C3-EF4C-84BC-EA811694CEEC}">
      <dgm:prSet/>
      <dgm:spPr/>
      <dgm:t>
        <a:bodyPr/>
        <a:lstStyle/>
        <a:p>
          <a:endParaRPr lang="de-DE"/>
        </a:p>
      </dgm:t>
    </dgm:pt>
    <dgm:pt modelId="{835C3BBC-F395-D24C-AD6A-65316D5179A4}">
      <dgm:prSet phldrT="[Text]"/>
      <dgm:spPr/>
      <dgm:t>
        <a:bodyPr/>
        <a:lstStyle/>
        <a:p>
          <a:r>
            <a:rPr lang="de-DE" dirty="0"/>
            <a:t>Overall </a:t>
          </a:r>
          <a:r>
            <a:rPr lang="de-DE" dirty="0" err="1"/>
            <a:t>patterns</a:t>
          </a:r>
          <a:r>
            <a:rPr lang="de-DE" dirty="0"/>
            <a:t> (NASSS), </a:t>
          </a:r>
          <a:r>
            <a:rPr lang="de-DE" dirty="0" err="1"/>
            <a:t>assessment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DMMH </a:t>
          </a:r>
          <a:r>
            <a:rPr lang="de-DE" dirty="0" err="1"/>
            <a:t>based</a:t>
          </a:r>
          <a:r>
            <a:rPr lang="de-DE" dirty="0"/>
            <a:t> on </a:t>
          </a:r>
          <a:r>
            <a:rPr lang="de-DE" dirty="0" err="1"/>
            <a:t>brief</a:t>
          </a:r>
          <a:r>
            <a:rPr lang="de-DE" dirty="0"/>
            <a:t> </a:t>
          </a:r>
          <a:r>
            <a:rPr lang="de-DE" dirty="0" err="1"/>
            <a:t>description</a:t>
          </a:r>
          <a:endParaRPr lang="de-DE" dirty="0"/>
        </a:p>
      </dgm:t>
    </dgm:pt>
    <dgm:pt modelId="{3DEDA66D-9974-B14D-B6F0-4A76976BCB6D}" type="parTrans" cxnId="{319574D4-0FFB-9F46-BE57-C24C6D05D4A1}">
      <dgm:prSet/>
      <dgm:spPr/>
      <dgm:t>
        <a:bodyPr/>
        <a:lstStyle/>
        <a:p>
          <a:endParaRPr lang="de-DE"/>
        </a:p>
      </dgm:t>
    </dgm:pt>
    <dgm:pt modelId="{8269E4BF-8011-5241-9382-E3C431412463}" type="sibTrans" cxnId="{319574D4-0FFB-9F46-BE57-C24C6D05D4A1}">
      <dgm:prSet/>
      <dgm:spPr/>
      <dgm:t>
        <a:bodyPr/>
        <a:lstStyle/>
        <a:p>
          <a:endParaRPr lang="de-DE"/>
        </a:p>
      </dgm:t>
    </dgm:pt>
    <dgm:pt modelId="{977E6D6F-A76A-CC42-B7BE-93D89360AE20}">
      <dgm:prSet phldrT="[Text]"/>
      <dgm:spPr/>
      <dgm:t>
        <a:bodyPr/>
        <a:lstStyle/>
        <a:p>
          <a:r>
            <a:rPr lang="de-DE" dirty="0"/>
            <a:t>More in-</a:t>
          </a:r>
          <a:r>
            <a:rPr lang="de-DE" dirty="0" err="1"/>
            <a:t>depth</a:t>
          </a:r>
          <a:r>
            <a:rPr lang="de-DE" dirty="0"/>
            <a:t> </a:t>
          </a:r>
          <a:r>
            <a:rPr lang="de-DE" dirty="0" err="1"/>
            <a:t>understanding</a:t>
          </a:r>
          <a:r>
            <a:rPr lang="de-DE" dirty="0"/>
            <a:t>  </a:t>
          </a:r>
          <a:r>
            <a:rPr lang="de-DE" dirty="0" err="1"/>
            <a:t>based</a:t>
          </a:r>
          <a:r>
            <a:rPr lang="de-DE" dirty="0"/>
            <a:t> on </a:t>
          </a:r>
          <a:r>
            <a:rPr lang="de-DE" dirty="0" err="1"/>
            <a:t>demonstration</a:t>
          </a:r>
          <a:r>
            <a:rPr lang="de-DE" dirty="0"/>
            <a:t> 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MoMent</a:t>
          </a:r>
          <a:r>
            <a:rPr lang="de-DE" dirty="0"/>
            <a:t> </a:t>
          </a:r>
          <a:r>
            <a:rPr lang="de-DE" dirty="0" err="1"/>
            <a:t>app</a:t>
          </a:r>
          <a:r>
            <a:rPr lang="de-DE" dirty="0"/>
            <a:t> (</a:t>
          </a:r>
          <a:r>
            <a:rPr lang="de-DE" dirty="0" err="1"/>
            <a:t>patients</a:t>
          </a:r>
          <a:r>
            <a:rPr lang="de-DE" dirty="0"/>
            <a:t>) and </a:t>
          </a:r>
          <a:r>
            <a:rPr lang="de-DE" dirty="0" err="1"/>
            <a:t>dashboard</a:t>
          </a:r>
          <a:r>
            <a:rPr lang="de-DE" dirty="0"/>
            <a:t> (</a:t>
          </a:r>
          <a:r>
            <a:rPr lang="de-DE" dirty="0" err="1"/>
            <a:t>clinicians</a:t>
          </a:r>
          <a:r>
            <a:rPr lang="de-DE" dirty="0"/>
            <a:t>)</a:t>
          </a:r>
        </a:p>
      </dgm:t>
    </dgm:pt>
    <dgm:pt modelId="{D5553823-D0D3-A249-BFB5-64F912C562B6}" type="parTrans" cxnId="{6A23C1E5-6755-8541-A2C9-8A1E4C39B3BA}">
      <dgm:prSet/>
      <dgm:spPr/>
      <dgm:t>
        <a:bodyPr/>
        <a:lstStyle/>
        <a:p>
          <a:endParaRPr lang="de-DE"/>
        </a:p>
      </dgm:t>
    </dgm:pt>
    <dgm:pt modelId="{468CF50D-2200-C74C-8D0D-D9F69E99DB6F}" type="sibTrans" cxnId="{6A23C1E5-6755-8541-A2C9-8A1E4C39B3BA}">
      <dgm:prSet/>
      <dgm:spPr/>
      <dgm:t>
        <a:bodyPr/>
        <a:lstStyle/>
        <a:p>
          <a:endParaRPr lang="de-DE"/>
        </a:p>
      </dgm:t>
    </dgm:pt>
    <dgm:pt modelId="{1F746140-648F-894D-8BD6-E95BE5E86FAA}" type="pres">
      <dgm:prSet presAssocID="{1C71272A-B873-3443-8C73-076F74493A7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C5D5C00-9DFE-2343-83B7-A076998BC279}" type="pres">
      <dgm:prSet presAssocID="{B9A84B2D-8B37-8C4F-8457-C5CB9E2A22D5}" presName="Accent1" presStyleCnt="0"/>
      <dgm:spPr/>
    </dgm:pt>
    <dgm:pt modelId="{2E894918-AA8B-974B-8676-5A2F0997F809}" type="pres">
      <dgm:prSet presAssocID="{B9A84B2D-8B37-8C4F-8457-C5CB9E2A22D5}" presName="Accent" presStyleLbl="node1" presStyleIdx="0" presStyleCnt="2" custLinFactNeighborX="-210" custLinFactNeighborY="-208"/>
      <dgm:spPr/>
    </dgm:pt>
    <dgm:pt modelId="{75F3BC93-B6E8-7541-A21A-6D5690D49CEE}" type="pres">
      <dgm:prSet presAssocID="{B9A84B2D-8B37-8C4F-8457-C5CB9E2A22D5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A4B01FC-491D-F148-A3E6-52FE049FE748}" type="pres">
      <dgm:prSet presAssocID="{B9A84B2D-8B37-8C4F-8457-C5CB9E2A22D5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E2A87E28-6DF4-654B-BBAC-640553292224}" type="pres">
      <dgm:prSet presAssocID="{FFD5B617-0434-A747-B69E-F994EC981B24}" presName="Accent2" presStyleCnt="0"/>
      <dgm:spPr/>
    </dgm:pt>
    <dgm:pt modelId="{02E13501-C3E8-0148-99FE-5EFA79474F72}" type="pres">
      <dgm:prSet presAssocID="{FFD5B617-0434-A747-B69E-F994EC981B24}" presName="Accent" presStyleLbl="node1" presStyleIdx="1" presStyleCnt="2"/>
      <dgm:spPr/>
    </dgm:pt>
    <dgm:pt modelId="{2B30061A-FB4E-CF43-9DB1-8B86E8E3F83F}" type="pres">
      <dgm:prSet presAssocID="{FFD5B617-0434-A747-B69E-F994EC981B24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868048B-CCDA-6346-B550-5D3BDC160174}" type="pres">
      <dgm:prSet presAssocID="{FFD5B617-0434-A747-B69E-F994EC981B24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8AE5F06-66B6-0642-81C8-74E65C82C397}" type="presOf" srcId="{FFD5B617-0434-A747-B69E-F994EC981B24}" destId="{7868048B-CCDA-6346-B550-5D3BDC160174}" srcOrd="0" destOrd="0" presId="urn:microsoft.com/office/officeart/2009/layout/CircleArrowProcess"/>
    <dgm:cxn modelId="{E87D660D-F085-A44B-A522-B7EFD3172992}" type="presOf" srcId="{1C71272A-B873-3443-8C73-076F74493A7F}" destId="{1F746140-648F-894D-8BD6-E95BE5E86FAA}" srcOrd="0" destOrd="0" presId="urn:microsoft.com/office/officeart/2009/layout/CircleArrowProcess"/>
    <dgm:cxn modelId="{311EC051-4343-544C-88DE-90365BF5B5FA}" type="presOf" srcId="{835C3BBC-F395-D24C-AD6A-65316D5179A4}" destId="{75F3BC93-B6E8-7541-A21A-6D5690D49CEE}" srcOrd="0" destOrd="0" presId="urn:microsoft.com/office/officeart/2009/layout/CircleArrowProcess"/>
    <dgm:cxn modelId="{0A82DE84-4A59-CF49-8B29-65A865EDEBEE}" type="presOf" srcId="{977E6D6F-A76A-CC42-B7BE-93D89360AE20}" destId="{2B30061A-FB4E-CF43-9DB1-8B86E8E3F83F}" srcOrd="0" destOrd="0" presId="urn:microsoft.com/office/officeart/2009/layout/CircleArrowProcess"/>
    <dgm:cxn modelId="{5966D3AF-60C3-EF4C-84BC-EA811694CEEC}" srcId="{1C71272A-B873-3443-8C73-076F74493A7F}" destId="{FFD5B617-0434-A747-B69E-F994EC981B24}" srcOrd="1" destOrd="0" parTransId="{D683DD52-54D9-BD4D-B012-0063EB47729E}" sibTransId="{80C8D3ED-CC28-A74D-BCC7-4826F8BA00A4}"/>
    <dgm:cxn modelId="{AF3242BB-674C-AC48-AD23-3B2BB0C990E1}" type="presOf" srcId="{B9A84B2D-8B37-8C4F-8457-C5CB9E2A22D5}" destId="{8A4B01FC-491D-F148-A3E6-52FE049FE748}" srcOrd="0" destOrd="0" presId="urn:microsoft.com/office/officeart/2009/layout/CircleArrowProcess"/>
    <dgm:cxn modelId="{EDCDD4BC-0E02-FF45-A7C2-F2B36364F295}" srcId="{1C71272A-B873-3443-8C73-076F74493A7F}" destId="{B9A84B2D-8B37-8C4F-8457-C5CB9E2A22D5}" srcOrd="0" destOrd="0" parTransId="{E611DD2C-1CF8-0D4B-A3B4-9FD2B7C71B65}" sibTransId="{9065784F-6790-C442-A1F7-ACA1C6B316B9}"/>
    <dgm:cxn modelId="{319574D4-0FFB-9F46-BE57-C24C6D05D4A1}" srcId="{B9A84B2D-8B37-8C4F-8457-C5CB9E2A22D5}" destId="{835C3BBC-F395-D24C-AD6A-65316D5179A4}" srcOrd="0" destOrd="0" parTransId="{3DEDA66D-9974-B14D-B6F0-4A76976BCB6D}" sibTransId="{8269E4BF-8011-5241-9382-E3C431412463}"/>
    <dgm:cxn modelId="{6A23C1E5-6755-8541-A2C9-8A1E4C39B3BA}" srcId="{FFD5B617-0434-A747-B69E-F994EC981B24}" destId="{977E6D6F-A76A-CC42-B7BE-93D89360AE20}" srcOrd="0" destOrd="0" parTransId="{D5553823-D0D3-A249-BFB5-64F912C562B6}" sibTransId="{468CF50D-2200-C74C-8D0D-D9F69E99DB6F}"/>
    <dgm:cxn modelId="{EAD38C7D-AB70-9540-85BC-E9D296199CCA}" type="presParOf" srcId="{1F746140-648F-894D-8BD6-E95BE5E86FAA}" destId="{DC5D5C00-9DFE-2343-83B7-A076998BC279}" srcOrd="0" destOrd="0" presId="urn:microsoft.com/office/officeart/2009/layout/CircleArrowProcess"/>
    <dgm:cxn modelId="{377A72E9-7B9A-5841-B65F-15082E1E4347}" type="presParOf" srcId="{DC5D5C00-9DFE-2343-83B7-A076998BC279}" destId="{2E894918-AA8B-974B-8676-5A2F0997F809}" srcOrd="0" destOrd="0" presId="urn:microsoft.com/office/officeart/2009/layout/CircleArrowProcess"/>
    <dgm:cxn modelId="{2947851E-D18D-D241-84F8-87BCB504EFAD}" type="presParOf" srcId="{1F746140-648F-894D-8BD6-E95BE5E86FAA}" destId="{75F3BC93-B6E8-7541-A21A-6D5690D49CEE}" srcOrd="1" destOrd="0" presId="urn:microsoft.com/office/officeart/2009/layout/CircleArrowProcess"/>
    <dgm:cxn modelId="{770944D9-F362-B54C-BE67-CAE9D2986F69}" type="presParOf" srcId="{1F746140-648F-894D-8BD6-E95BE5E86FAA}" destId="{8A4B01FC-491D-F148-A3E6-52FE049FE748}" srcOrd="2" destOrd="0" presId="urn:microsoft.com/office/officeart/2009/layout/CircleArrowProcess"/>
    <dgm:cxn modelId="{F5E55AF7-BFB2-8343-ACAB-1ACAFA8A3579}" type="presParOf" srcId="{1F746140-648F-894D-8BD6-E95BE5E86FAA}" destId="{E2A87E28-6DF4-654B-BBAC-640553292224}" srcOrd="3" destOrd="0" presId="urn:microsoft.com/office/officeart/2009/layout/CircleArrowProcess"/>
    <dgm:cxn modelId="{B92869B0-D22A-8340-B706-6B77204373E7}" type="presParOf" srcId="{E2A87E28-6DF4-654B-BBAC-640553292224}" destId="{02E13501-C3E8-0148-99FE-5EFA79474F72}" srcOrd="0" destOrd="0" presId="urn:microsoft.com/office/officeart/2009/layout/CircleArrowProcess"/>
    <dgm:cxn modelId="{16714217-B17E-C241-BAF9-AF0ED2D33FB0}" type="presParOf" srcId="{1F746140-648F-894D-8BD6-E95BE5E86FAA}" destId="{2B30061A-FB4E-CF43-9DB1-8B86E8E3F83F}" srcOrd="4" destOrd="0" presId="urn:microsoft.com/office/officeart/2009/layout/CircleArrowProcess"/>
    <dgm:cxn modelId="{6D70904F-D46B-FC45-9EB6-F9E07E118788}" type="presParOf" srcId="{1F746140-648F-894D-8BD6-E95BE5E86FAA}" destId="{7868048B-CCDA-6346-B550-5D3BDC16017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4D7D8-861E-1940-AB94-D4037771AAFB}">
      <dsp:nvSpPr>
        <dsp:cNvPr id="0" name=""/>
        <dsp:cNvSpPr/>
      </dsp:nvSpPr>
      <dsp:spPr>
        <a:xfrm>
          <a:off x="3921668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WP5 - Ideation, Feedback, Validation</a:t>
          </a:r>
        </a:p>
      </dsp:txBody>
      <dsp:txXfrm>
        <a:off x="4520834" y="3136513"/>
        <a:ext cx="1781934" cy="1531918"/>
      </dsp:txXfrm>
    </dsp:sp>
    <dsp:sp modelId="{0AD3419F-ED3A-784C-84E9-C698023D3A48}">
      <dsp:nvSpPr>
        <dsp:cNvPr id="0" name=""/>
        <dsp:cNvSpPr/>
      </dsp:nvSpPr>
      <dsp:spPr>
        <a:xfrm>
          <a:off x="6122898" y="752375"/>
          <a:ext cx="1896533" cy="1137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WP1: </a:t>
          </a:r>
          <a:r>
            <a:rPr lang="de-DE" sz="1200" kern="1200" dirty="0" err="1"/>
            <a:t>Greases</a:t>
          </a:r>
          <a:r>
            <a:rPr lang="de-DE" sz="1200" kern="1200" dirty="0"/>
            <a:t> </a:t>
          </a:r>
          <a:r>
            <a:rPr lang="de-DE" sz="1200" kern="1200" dirty="0" err="1"/>
            <a:t>the</a:t>
          </a:r>
          <a:r>
            <a:rPr lang="de-DE" sz="1200" kern="1200" dirty="0"/>
            <a:t> </a:t>
          </a:r>
          <a:r>
            <a:rPr lang="de-DE" sz="1200" kern="1200" dirty="0" err="1"/>
            <a:t>wheels</a:t>
          </a:r>
          <a:endParaRPr lang="de-DE" sz="1200" kern="1200" dirty="0"/>
        </a:p>
      </dsp:txBody>
      <dsp:txXfrm>
        <a:off x="6156227" y="785704"/>
        <a:ext cx="1829875" cy="1071262"/>
      </dsp:txXfrm>
    </dsp:sp>
    <dsp:sp modelId="{DF209912-C05A-A946-87E1-C8F7115AD515}">
      <dsp:nvSpPr>
        <dsp:cNvPr id="0" name=""/>
        <dsp:cNvSpPr/>
      </dsp:nvSpPr>
      <dsp:spPr>
        <a:xfrm>
          <a:off x="2187695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WP7 – Intervention  Implementation </a:t>
          </a:r>
          <a:r>
            <a:rPr lang="de-DE" sz="1200" kern="1200" dirty="0" err="1"/>
            <a:t>Strategies</a:t>
          </a:r>
          <a:r>
            <a:rPr lang="de-DE" sz="1200" kern="1200" dirty="0"/>
            <a:t> </a:t>
          </a:r>
        </a:p>
      </dsp:txBody>
      <dsp:txXfrm>
        <a:off x="2733361" y="2282937"/>
        <a:ext cx="1076134" cy="1069538"/>
      </dsp:txXfrm>
    </dsp:sp>
    <dsp:sp modelId="{C68C22B4-CE1E-7B45-A5F5-085A468AB290}">
      <dsp:nvSpPr>
        <dsp:cNvPr id="0" name=""/>
        <dsp:cNvSpPr/>
      </dsp:nvSpPr>
      <dsp:spPr>
        <a:xfrm rot="20700000">
          <a:off x="3401697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WP2 – DMMH Implementation</a:t>
          </a:r>
        </a:p>
      </dsp:txBody>
      <dsp:txXfrm rot="-20700000">
        <a:off x="3867481" y="704426"/>
        <a:ext cx="1192106" cy="1192106"/>
      </dsp:txXfrm>
    </dsp:sp>
    <dsp:sp modelId="{547EC82D-FEE1-A34E-9B08-1C563D0D4CCA}">
      <dsp:nvSpPr>
        <dsp:cNvPr id="0" name=""/>
        <dsp:cNvSpPr/>
      </dsp:nvSpPr>
      <dsp:spPr>
        <a:xfrm>
          <a:off x="234776" y="3750917"/>
          <a:ext cx="2875922" cy="1361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WP3: Data Management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WP4: </a:t>
          </a:r>
          <a:r>
            <a:rPr lang="de-DE" sz="1200" kern="1200" dirty="0" err="1"/>
            <a:t>Visualisations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WP8: Interface </a:t>
          </a:r>
          <a:r>
            <a:rPr lang="de-DE" sz="1200" kern="1200" dirty="0" err="1"/>
            <a:t>with</a:t>
          </a:r>
          <a:r>
            <a:rPr lang="de-DE" sz="1200" kern="1200" dirty="0"/>
            <a:t> </a:t>
          </a:r>
          <a:r>
            <a:rPr lang="de-DE" sz="1200" kern="1200" dirty="0" err="1"/>
            <a:t>other</a:t>
          </a:r>
          <a:r>
            <a:rPr lang="de-DE" sz="1200" kern="1200" dirty="0"/>
            <a:t> </a:t>
          </a:r>
          <a:r>
            <a:rPr lang="de-DE" sz="1200" kern="1200" dirty="0" err="1"/>
            <a:t>project</a:t>
          </a:r>
          <a:r>
            <a:rPr lang="de-DE" sz="1200" kern="1200" dirty="0"/>
            <a:t> </a:t>
          </a:r>
          <a:r>
            <a:rPr lang="de-DE" sz="1200" kern="1200" dirty="0" err="1"/>
            <a:t>members</a:t>
          </a:r>
          <a:r>
            <a:rPr lang="de-DE" sz="1200" kern="1200" dirty="0"/>
            <a:t> </a:t>
          </a:r>
          <a:r>
            <a:rPr lang="de-DE" sz="1200" kern="1200" dirty="0" err="1"/>
            <a:t>who</a:t>
          </a:r>
          <a:r>
            <a:rPr lang="de-DE" sz="1200" kern="1200" dirty="0"/>
            <a:t> </a:t>
          </a:r>
          <a:r>
            <a:rPr lang="de-DE" sz="1200" kern="1200" dirty="0" err="1"/>
            <a:t>want</a:t>
          </a:r>
          <a:r>
            <a:rPr lang="de-DE" sz="1200" kern="1200" dirty="0"/>
            <a:t> </a:t>
          </a:r>
          <a:r>
            <a:rPr lang="de-DE" sz="1200" kern="1200" dirty="0" err="1"/>
            <a:t>to</a:t>
          </a:r>
          <a:r>
            <a:rPr lang="de-DE" sz="1200" kern="1200" dirty="0"/>
            <a:t> </a:t>
          </a:r>
          <a:r>
            <a:rPr lang="de-DE" sz="1200" kern="1200" dirty="0" err="1"/>
            <a:t>use</a:t>
          </a:r>
          <a:r>
            <a:rPr lang="de-DE" sz="1200" kern="1200" dirty="0"/>
            <a:t> </a:t>
          </a:r>
          <a:r>
            <a:rPr lang="de-DE" sz="1200" kern="1200" dirty="0" err="1"/>
            <a:t>data</a:t>
          </a:r>
          <a:r>
            <a:rPr lang="de-DE" sz="1200" kern="1200" dirty="0"/>
            <a:t> </a:t>
          </a:r>
          <a:r>
            <a:rPr lang="de-DE" sz="1200" kern="1200" dirty="0" err="1"/>
            <a:t>generated</a:t>
          </a:r>
          <a:r>
            <a:rPr lang="de-DE" sz="1200" kern="1200" dirty="0"/>
            <a:t> in Phase 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WP6: </a:t>
          </a:r>
          <a:r>
            <a:rPr lang="de-DE" sz="1200" kern="1200" dirty="0" err="1"/>
            <a:t>Ethical</a:t>
          </a:r>
          <a:r>
            <a:rPr lang="de-DE" sz="1200" kern="1200" dirty="0"/>
            <a:t> </a:t>
          </a:r>
          <a:r>
            <a:rPr lang="de-DE" sz="1200" kern="1200" dirty="0" err="1"/>
            <a:t>Approvals</a:t>
          </a:r>
          <a:endParaRPr lang="de-DE" sz="1200" kern="1200" dirty="0"/>
        </a:p>
      </dsp:txBody>
      <dsp:txXfrm>
        <a:off x="274662" y="3790803"/>
        <a:ext cx="2796150" cy="1282033"/>
      </dsp:txXfrm>
    </dsp:sp>
    <dsp:sp modelId="{7654B562-49A6-9044-8638-D35628AB0213}">
      <dsp:nvSpPr>
        <dsp:cNvPr id="0" name=""/>
        <dsp:cNvSpPr/>
      </dsp:nvSpPr>
      <dsp:spPr>
        <a:xfrm>
          <a:off x="3706179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BF7A5-281A-BA48-B8AC-0A864966BEA3}">
      <dsp:nvSpPr>
        <dsp:cNvPr id="0" name=""/>
        <dsp:cNvSpPr/>
      </dsp:nvSpPr>
      <dsp:spPr>
        <a:xfrm>
          <a:off x="1803840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9554-6E69-F645-A462-8DC8214A0C38}">
      <dsp:nvSpPr>
        <dsp:cNvPr id="0" name=""/>
        <dsp:cNvSpPr/>
      </dsp:nvSpPr>
      <dsp:spPr>
        <a:xfrm>
          <a:off x="2910469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94918-AA8B-974B-8676-5A2F0997F809}">
      <dsp:nvSpPr>
        <dsp:cNvPr id="0" name=""/>
        <dsp:cNvSpPr/>
      </dsp:nvSpPr>
      <dsp:spPr>
        <a:xfrm>
          <a:off x="1543657" y="-7512"/>
          <a:ext cx="3611438" cy="36115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3BC93-B6E8-7541-A21A-6D5690D49CEE}">
      <dsp:nvSpPr>
        <dsp:cNvPr id="0" name=""/>
        <dsp:cNvSpPr/>
      </dsp:nvSpPr>
      <dsp:spPr>
        <a:xfrm>
          <a:off x="5157466" y="1071812"/>
          <a:ext cx="2164777" cy="143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Overall </a:t>
          </a:r>
          <a:r>
            <a:rPr lang="de-DE" sz="1600" kern="1200" dirty="0" err="1"/>
            <a:t>patterns</a:t>
          </a:r>
          <a:r>
            <a:rPr lang="de-DE" sz="1600" kern="1200" dirty="0"/>
            <a:t> (NASSS), </a:t>
          </a:r>
          <a:r>
            <a:rPr lang="de-DE" sz="1600" kern="1200" dirty="0" err="1"/>
            <a:t>assessment</a:t>
          </a:r>
          <a:r>
            <a:rPr lang="de-DE" sz="1600" kern="1200" dirty="0"/>
            <a:t> </a:t>
          </a:r>
          <a:r>
            <a:rPr lang="de-DE" sz="1600" kern="1200" dirty="0" err="1"/>
            <a:t>of</a:t>
          </a:r>
          <a:r>
            <a:rPr lang="de-DE" sz="1600" kern="1200" dirty="0"/>
            <a:t> DMMH </a:t>
          </a:r>
          <a:r>
            <a:rPr lang="de-DE" sz="1600" kern="1200" dirty="0" err="1"/>
            <a:t>based</a:t>
          </a:r>
          <a:r>
            <a:rPr lang="de-DE" sz="1600" kern="1200" dirty="0"/>
            <a:t> on </a:t>
          </a:r>
          <a:r>
            <a:rPr lang="de-DE" sz="1600" kern="1200" dirty="0" err="1"/>
            <a:t>brief</a:t>
          </a:r>
          <a:r>
            <a:rPr lang="de-DE" sz="1600" kern="1200" dirty="0"/>
            <a:t> </a:t>
          </a:r>
          <a:r>
            <a:rPr lang="de-DE" sz="1600" kern="1200" dirty="0" err="1"/>
            <a:t>description</a:t>
          </a:r>
          <a:endParaRPr lang="de-DE" sz="1600" kern="1200" dirty="0"/>
        </a:p>
      </dsp:txBody>
      <dsp:txXfrm>
        <a:off x="5157466" y="1071812"/>
        <a:ext cx="2164777" cy="1435946"/>
      </dsp:txXfrm>
    </dsp:sp>
    <dsp:sp modelId="{8A4B01FC-491D-F148-A3E6-52FE049FE748}">
      <dsp:nvSpPr>
        <dsp:cNvPr id="0" name=""/>
        <dsp:cNvSpPr/>
      </dsp:nvSpPr>
      <dsp:spPr>
        <a:xfrm>
          <a:off x="2348860" y="1307524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Survey</a:t>
          </a:r>
        </a:p>
      </dsp:txBody>
      <dsp:txXfrm>
        <a:off x="2348860" y="1307524"/>
        <a:ext cx="2014898" cy="1007330"/>
      </dsp:txXfrm>
    </dsp:sp>
    <dsp:sp modelId="{02E13501-C3E8-0148-99FE-5EFA79474F72}">
      <dsp:nvSpPr>
        <dsp:cNvPr id="0" name=""/>
        <dsp:cNvSpPr/>
      </dsp:nvSpPr>
      <dsp:spPr>
        <a:xfrm>
          <a:off x="805755" y="2314854"/>
          <a:ext cx="3102500" cy="310381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0061A-FB4E-CF43-9DB1-8B86E8E3F83F}">
      <dsp:nvSpPr>
        <dsp:cNvPr id="0" name=""/>
        <dsp:cNvSpPr/>
      </dsp:nvSpPr>
      <dsp:spPr>
        <a:xfrm>
          <a:off x="4170870" y="3172629"/>
          <a:ext cx="2164777" cy="143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More in-</a:t>
          </a:r>
          <a:r>
            <a:rPr lang="de-DE" sz="1600" kern="1200" dirty="0" err="1"/>
            <a:t>depth</a:t>
          </a:r>
          <a:r>
            <a:rPr lang="de-DE" sz="1600" kern="1200" dirty="0"/>
            <a:t> </a:t>
          </a:r>
          <a:r>
            <a:rPr lang="de-DE" sz="1600" kern="1200" dirty="0" err="1"/>
            <a:t>understanding</a:t>
          </a:r>
          <a:r>
            <a:rPr lang="de-DE" sz="1600" kern="1200" dirty="0"/>
            <a:t>  </a:t>
          </a:r>
          <a:r>
            <a:rPr lang="de-DE" sz="1600" kern="1200" dirty="0" err="1"/>
            <a:t>based</a:t>
          </a:r>
          <a:r>
            <a:rPr lang="de-DE" sz="1600" kern="1200" dirty="0"/>
            <a:t> on </a:t>
          </a:r>
          <a:r>
            <a:rPr lang="de-DE" sz="1600" kern="1200" dirty="0" err="1"/>
            <a:t>demonstration</a:t>
          </a:r>
          <a:r>
            <a:rPr lang="de-DE" sz="1600" kern="1200" dirty="0"/>
            <a:t>  </a:t>
          </a:r>
          <a:r>
            <a:rPr lang="de-DE" sz="1600" kern="1200" dirty="0" err="1"/>
            <a:t>of</a:t>
          </a:r>
          <a:r>
            <a:rPr lang="de-DE" sz="1600" kern="1200" dirty="0"/>
            <a:t> </a:t>
          </a:r>
          <a:r>
            <a:rPr lang="de-DE" sz="1600" kern="1200" dirty="0" err="1"/>
            <a:t>MoMent</a:t>
          </a:r>
          <a:r>
            <a:rPr lang="de-DE" sz="1600" kern="1200" dirty="0"/>
            <a:t> </a:t>
          </a:r>
          <a:r>
            <a:rPr lang="de-DE" sz="1600" kern="1200" dirty="0" err="1"/>
            <a:t>app</a:t>
          </a:r>
          <a:r>
            <a:rPr lang="de-DE" sz="1600" kern="1200" dirty="0"/>
            <a:t> (</a:t>
          </a:r>
          <a:r>
            <a:rPr lang="de-DE" sz="1600" kern="1200" dirty="0" err="1"/>
            <a:t>patients</a:t>
          </a:r>
          <a:r>
            <a:rPr lang="de-DE" sz="1600" kern="1200" dirty="0"/>
            <a:t>) and </a:t>
          </a:r>
          <a:r>
            <a:rPr lang="de-DE" sz="1600" kern="1200" dirty="0" err="1"/>
            <a:t>dashboard</a:t>
          </a:r>
          <a:r>
            <a:rPr lang="de-DE" sz="1600" kern="1200" dirty="0"/>
            <a:t> (</a:t>
          </a:r>
          <a:r>
            <a:rPr lang="de-DE" sz="1600" kern="1200" dirty="0" err="1"/>
            <a:t>clinicians</a:t>
          </a:r>
          <a:r>
            <a:rPr lang="de-DE" sz="1600" kern="1200" dirty="0"/>
            <a:t>)</a:t>
          </a:r>
        </a:p>
      </dsp:txBody>
      <dsp:txXfrm>
        <a:off x="4170870" y="3172629"/>
        <a:ext cx="2164777" cy="1435946"/>
      </dsp:txXfrm>
    </dsp:sp>
    <dsp:sp modelId="{7868048B-CCDA-6346-B550-5D3BDC160174}">
      <dsp:nvSpPr>
        <dsp:cNvPr id="0" name=""/>
        <dsp:cNvSpPr/>
      </dsp:nvSpPr>
      <dsp:spPr>
        <a:xfrm>
          <a:off x="1341410" y="3386666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Interview</a:t>
          </a:r>
        </a:p>
      </dsp:txBody>
      <dsp:txXfrm>
        <a:off x="1341410" y="3386666"/>
        <a:ext cx="2014898" cy="100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270-055B-4345-8AA2-5E97771D6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69E31-735F-5141-A753-9CD8177E6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BBDB-1B05-B84E-A15E-05D76730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8ED4-AFDA-3141-A8DB-1B58B74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0166-0B39-C946-AD69-EC1ADE10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7DBD-283C-E644-89FE-38E65297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97BE-3D4F-DA4E-BDB7-82B87F3D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641A-A0CE-814E-AF06-49328581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D62D-367E-FD4E-9043-691090F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9D41-8353-7A48-AA86-E96FF319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32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E2DAF-0D15-4C41-88E3-DD5EC963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7DB4-BD82-0348-8F49-C606D359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FFDD-AA16-514F-89B6-1F1ADF35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AF01-97EB-6B4F-888B-4B65BBD2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DBF3-1125-5543-B9AA-67713F1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22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D4A-F07D-C142-AAAC-DC8E06A7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EF9C-269B-AE4B-866A-93091474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3358-9034-4848-B470-11CF370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01FA-01B1-EB4F-8742-F71A1549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EB6D-4D5E-4B41-9723-BB54C892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02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C96E-BFFF-A949-899B-96355D2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A0AF6-0197-6F48-A7AD-84E1D6E2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4CBB-9115-B147-93A3-E0A4792B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AE218-9B27-3F4E-B879-3C58256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46A-7772-F343-B337-CAEE760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6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89E0-3CF5-AC41-BEE6-11032DD0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C72C-2AA5-6F4E-949F-A2ED252A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42C7-B59B-264A-81B8-365C346D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25D1-67D0-0A42-81B5-0155A04F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EF48-4164-784D-B9C0-FDE7CA5E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C589-C909-B744-A1D3-3A93505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28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633B-5E29-9F4B-93FD-D945453D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3822-A599-744D-9F06-9F5173BF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2654-A07D-F641-81DC-342C81CE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B1606-615F-414A-8428-83B93F112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7191E-EB67-424F-9962-0AA87C57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E0394-CE8A-3F4B-8A77-FF4B1A4A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F5D1-4862-5F45-B5DC-2B60A75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C031-9D09-934C-BC1D-1EBC0C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86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AC4-8351-D24A-8C12-F8B74D84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D877-AA99-7E47-903D-7FB43B7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F5600-31DA-D64E-A8BC-8C61E03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6914-DDD7-4F44-8C43-DF56303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3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0C624-CFC7-DB4B-A848-4E5BA054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A87AD-9F26-2541-A9E9-3706BDBF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1E02-49CE-8046-8C47-D3DF64B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19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876C-3648-A74C-A341-F0EC9EDE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3C4C-491A-274A-9E52-C8924E33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387A-A9E6-9C4B-A598-E4BE9768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9C16-C964-1B47-A782-04068AEB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0F18-0363-D24B-A278-F938378A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B735-AFE2-9746-91F7-F53324ED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A752-FB78-C642-8F4D-7A9C0F68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FF015-3C6D-544D-8436-CA00E80D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D6A74-F6BB-3B42-831D-5CB8DB5F4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2066C-B378-D846-B59B-8CBDB56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EE99F-98CA-2541-BB66-CE7B6D24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468F-D411-EA4A-9EB0-2213A3BF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82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096A5-2F64-754F-A1D6-CE411044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8B3C-FC2F-5D4F-9489-1B406487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4F5-00FD-B848-99F0-14F0CBDD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A127-13C1-924F-A538-9775A880D876}" type="datetimeFigureOut">
              <a:rPr lang="en-BE" smtClean="0"/>
              <a:t>11/30/22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B007-EA0D-7043-9359-6BA2BB1E1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FDA3-BF0C-7C43-BAE3-B8F102F3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35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433754" y="2051114"/>
            <a:ext cx="1132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Stakeholder Experience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F42EE-3862-6B49-96DB-8F7B03F39E6B}"/>
              </a:ext>
            </a:extLst>
          </p:cNvPr>
          <p:cNvSpPr txBox="1"/>
          <p:nvPr/>
        </p:nvSpPr>
        <p:spPr>
          <a:xfrm>
            <a:off x="964642" y="3429000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Dr Maria Wolters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UEDIN, CIMH, KUL, UKBA, UJPS</a:t>
            </a:r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BE" sz="2400" b="1" dirty="0">
                <a:solidFill>
                  <a:schemeClr val="accent1">
                    <a:lumMod val="75000"/>
                  </a:schemeClr>
                </a:solidFill>
              </a:rPr>
              <a:t>EC Evaluation December 1st</a:t>
            </a:r>
          </a:p>
        </p:txBody>
      </p:sp>
      <p:pic>
        <p:nvPicPr>
          <p:cNvPr id="3" name="Grafik 2" descr="Ein Bild, das draußen, Gebäude, Himmel, Person enthält.&#10;&#10;Automatisch generierte Beschreibung">
            <a:extLst>
              <a:ext uri="{FF2B5EF4-FFF2-40B4-BE49-F238E27FC236}">
                <a16:creationId xmlns:a16="http://schemas.microsoft.com/office/drawing/2014/main" id="{3ACA63F3-1E40-33D2-CF13-803EFC6EF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300" y="2840327"/>
            <a:ext cx="3881621" cy="27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493883" y="356681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Intended Adoption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74977F-6E76-5E41-674F-A38B9E62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208" y="1263650"/>
            <a:ext cx="4801342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493883" y="356681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Interviews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0641EF1-7322-AD47-18C5-E391F8369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2247900"/>
            <a:ext cx="7772400" cy="21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179665" y="618213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Interviews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BBDC70-D55B-76D2-54FD-D4A5BCF44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47" y="2407559"/>
            <a:ext cx="7772400" cy="918099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44D17A-96B5-34AF-5DA1-E140E5C8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947" y="3429000"/>
            <a:ext cx="7772400" cy="16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Deliverables &amp; Milestones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30F398-7721-7445-F465-9D584A18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30919"/>
              </p:ext>
            </p:extLst>
          </p:nvPr>
        </p:nvGraphicFramePr>
        <p:xfrm>
          <a:off x="459678" y="1930508"/>
          <a:ext cx="1124910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78">
                  <a:extLst>
                    <a:ext uri="{9D8B030D-6E8A-4147-A177-3AD203B41FA5}">
                      <a16:colId xmlns:a16="http://schemas.microsoft.com/office/drawing/2014/main" val="3713306067"/>
                    </a:ext>
                  </a:extLst>
                </a:gridCol>
                <a:gridCol w="5832088">
                  <a:extLst>
                    <a:ext uri="{9D8B030D-6E8A-4147-A177-3AD203B41FA5}">
                      <a16:colId xmlns:a16="http://schemas.microsoft.com/office/drawing/2014/main" val="3496054278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78626297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55605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bg1"/>
                          </a:solidFill>
                        </a:rPr>
                        <a:t>Milestone /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Original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en-GB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 on Self-Tracking Context and Technology Practices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BE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30, 2022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/>
                        <a:t>✅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37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en-GB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5.2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 on User Experience during Deployment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M48 / March 31, 2025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ongoing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3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feedback report</a:t>
                      </a:r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M12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/>
                        <a:t>✅</a:t>
                      </a:r>
                      <a:endParaRPr lang="en-BE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2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8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Challenges, delays, and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981290"/>
            <a:ext cx="10560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Covid-19 delayed recruitment</a:t>
            </a:r>
            <a:endParaRPr lang="en-BE" sz="3200" b="1" dirty="0">
              <a:solidFill>
                <a:srgbClr val="0070C0"/>
              </a:solidFill>
            </a:endParaRPr>
          </a:p>
          <a:p>
            <a:r>
              <a:rPr lang="en-BE" sz="3200" b="1" dirty="0">
                <a:solidFill>
                  <a:srgbClr val="0070C0"/>
                </a:solidFill>
              </a:rPr>
              <a:t>	</a:t>
            </a:r>
            <a:r>
              <a:rPr lang="en-BE" sz="3200" b="1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sz="3200" b="1" dirty="0">
                <a:solidFill>
                  <a:srgbClr val="0070C0"/>
                </a:solidFill>
                <a:sym typeface="Wingdings" pitchFamily="2" charset="2"/>
              </a:rPr>
              <a:t>extension of recruitment deadlines</a:t>
            </a:r>
            <a:endParaRPr lang="en-BE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Ethical Approval and Data Sharing Agreement delayed analysis</a:t>
            </a:r>
            <a:endParaRPr lang="en-BE" sz="3200" b="1" dirty="0">
              <a:solidFill>
                <a:srgbClr val="0070C0"/>
              </a:solidFill>
            </a:endParaRPr>
          </a:p>
          <a:p>
            <a:r>
              <a:rPr lang="en-BE" sz="3200" b="1" dirty="0">
                <a:solidFill>
                  <a:srgbClr val="0070C0"/>
                </a:solidFill>
              </a:rPr>
              <a:t>	</a:t>
            </a:r>
            <a:r>
              <a:rPr lang="en-BE" sz="3200" b="1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sz="3200" b="1" dirty="0">
                <a:solidFill>
                  <a:srgbClr val="0070C0"/>
                </a:solidFill>
                <a:sym typeface="Wingdings" pitchFamily="2" charset="2"/>
              </a:rPr>
              <a:t>focus on developing replicable analysis framework</a:t>
            </a:r>
            <a:br>
              <a:rPr lang="en-GB" sz="3200" b="1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GB" sz="3200" b="1" dirty="0">
                <a:solidFill>
                  <a:srgbClr val="0070C0"/>
                </a:solidFill>
                <a:sym typeface="Wingdings" pitchFamily="2" charset="2"/>
              </a:rPr>
              <a:t>		informal feedback mechanisms</a:t>
            </a:r>
            <a:endParaRPr lang="en-B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WP5 – Replicable Analysis Framework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857733"/>
            <a:ext cx="10560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Statistical Analysis: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R – open-source framework with excellent Python integration (WP4)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R Markdown - fully documented for open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 Qualitative Content Analysis: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Metadata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Memos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Ease of archiving and interchange</a:t>
            </a:r>
          </a:p>
        </p:txBody>
      </p:sp>
    </p:spTree>
    <p:extLst>
      <p:ext uri="{BB962C8B-B14F-4D97-AF65-F5344CB8AC3E}">
        <p14:creationId xmlns:p14="http://schemas.microsoft.com/office/powerpoint/2010/main" val="307069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WP5 – Informal Feedback Mechanisms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768771"/>
            <a:ext cx="10560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Expert Assessment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Based on informal initial analyses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In-depth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Memo Writing: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Memoranda / research diaries are traditional qualitative method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Interviewers were also closely involved in developing intervention and implementation </a:t>
            </a:r>
            <a:endParaRPr lang="en-B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6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Dissemination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981290"/>
            <a:ext cx="10560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Publications to come</a:t>
            </a:r>
            <a:endParaRPr lang="en-B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0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</a:t>
            </a:r>
            <a:r>
              <a:rPr lang="en-BE" sz="3200" b="1">
                <a:solidFill>
                  <a:srgbClr val="0070C0"/>
                </a:solidFill>
              </a:rPr>
              <a:t>Next steps</a:t>
            </a:r>
            <a:r>
              <a:rPr lang="en-GB" sz="3200" b="1" dirty="0">
                <a:solidFill>
                  <a:srgbClr val="0070C0"/>
                </a:solidFill>
              </a:rPr>
              <a:t> (T5.1/T5.2)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628921"/>
            <a:ext cx="10560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Survey: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Integrate final data from UK patients and free text coding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Publish key analyses for Survey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Interviews: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Complete coding of interviews, driven by individual research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Share best practice with WP7 for qualitative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Publish results in mixed methods / qualitative papers</a:t>
            </a:r>
          </a:p>
        </p:txBody>
      </p:sp>
    </p:spTree>
    <p:extLst>
      <p:ext uri="{BB962C8B-B14F-4D97-AF65-F5344CB8AC3E}">
        <p14:creationId xmlns:p14="http://schemas.microsoft.com/office/powerpoint/2010/main" val="396711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</a:t>
            </a:r>
            <a:r>
              <a:rPr lang="en-BE" sz="3200" b="1">
                <a:solidFill>
                  <a:srgbClr val="0070C0"/>
                </a:solidFill>
              </a:rPr>
              <a:t>Next steps</a:t>
            </a:r>
            <a:r>
              <a:rPr lang="en-GB" sz="3200" b="1" dirty="0">
                <a:solidFill>
                  <a:srgbClr val="0070C0"/>
                </a:solidFill>
              </a:rPr>
              <a:t> (T5.3)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628921"/>
            <a:ext cx="10560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Define and code use-based 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WP2 (metrics collected by </a:t>
            </a:r>
            <a:r>
              <a:rPr lang="en-GB" sz="2800" b="1" dirty="0" err="1">
                <a:solidFill>
                  <a:srgbClr val="0070C0"/>
                </a:solidFill>
              </a:rPr>
              <a:t>Movisens</a:t>
            </a:r>
            <a:r>
              <a:rPr lang="en-GB" sz="2800" b="1" dirty="0">
                <a:solidFill>
                  <a:srgbClr val="0070C0"/>
                </a:solidFill>
              </a:rPr>
              <a:t>), WP4 (integration with analysis), WP7 (implications for evaluation; integration with blinding), WP3 (data access)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Qualitative Evidence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Liaise with WP7 and support evaluation interview analysis</a:t>
            </a:r>
          </a:p>
        </p:txBody>
      </p:sp>
    </p:spTree>
    <p:extLst>
      <p:ext uri="{BB962C8B-B14F-4D97-AF65-F5344CB8AC3E}">
        <p14:creationId xmlns:p14="http://schemas.microsoft.com/office/powerpoint/2010/main" val="127410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Overview, objectives, and aims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9" y="1628921"/>
            <a:ext cx="105606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To determine actionable requirements that ensure a good user experience</a:t>
            </a:r>
            <a:endParaRPr lang="en-BE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To understand how service users appropriate DMMH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T5.1: Establishing the Technology Context (Survey)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T5.2: Establishing Context of Self-Tracking and ESM (Interviews)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T5.3: Tracking Users’ Appropriation of DMMH</a:t>
            </a:r>
            <a:endParaRPr lang="en-BE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Theoretical Framework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9" y="1628921"/>
            <a:ext cx="10560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NASSS (Greenhalgh et al): Non-Adoption, Abandonment, Challenges to Scale-up, Spread and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Domains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Illness / condition (mental health, transdiagnostic)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Technology (</a:t>
            </a:r>
            <a:r>
              <a:rPr lang="en-GB" sz="2800" b="1" dirty="0" err="1">
                <a:solidFill>
                  <a:srgbClr val="0070C0"/>
                </a:solidFill>
              </a:rPr>
              <a:t>MoMent</a:t>
            </a:r>
            <a:r>
              <a:rPr lang="en-GB" sz="2800" b="1" dirty="0">
                <a:solidFill>
                  <a:srgbClr val="0070C0"/>
                </a:solidFill>
              </a:rPr>
              <a:t> + Dashboard = IMMERSE)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Value Proposition (aspect of benefit)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Adopter system (patients, clinicians, supporters, admin)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Organisations (sites)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Wider system (health care system, policy)</a:t>
            </a:r>
          </a:p>
        </p:txBody>
      </p:sp>
    </p:spTree>
    <p:extLst>
      <p:ext uri="{BB962C8B-B14F-4D97-AF65-F5344CB8AC3E}">
        <p14:creationId xmlns:p14="http://schemas.microsoft.com/office/powerpoint/2010/main" val="196066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Relationship with Other WPs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53C83BB-43C1-28FB-64D2-DE8CB1A1E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887227"/>
              </p:ext>
            </p:extLst>
          </p:nvPr>
        </p:nvGraphicFramePr>
        <p:xfrm>
          <a:off x="1285102" y="719666"/>
          <a:ext cx="88748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Grafik 2" descr="Ein Bild, das draußen, Gebäude, Himmel, Person enthält.&#10;&#10;Automatisch generierte Beschreibung">
            <a:extLst>
              <a:ext uri="{FF2B5EF4-FFF2-40B4-BE49-F238E27FC236}">
                <a16:creationId xmlns:a16="http://schemas.microsoft.com/office/drawing/2014/main" id="{847EA526-C081-4AB3-765E-BF2E7DA7F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7106" y="2915515"/>
            <a:ext cx="2047996" cy="14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879664" y="336436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Data Collection Structure</a:t>
            </a:r>
            <a:endParaRPr lang="en-BE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92887FD-37E3-9090-DB1E-7AF641B6A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756161"/>
              </p:ext>
            </p:extLst>
          </p:nvPr>
        </p:nvGraphicFramePr>
        <p:xfrm>
          <a:off x="2632777" y="6919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CCC9BC70-97D4-8AFB-7F89-AA8CE6C42A15}"/>
              </a:ext>
            </a:extLst>
          </p:cNvPr>
          <p:cNvSpPr txBox="1"/>
          <p:nvPr/>
        </p:nvSpPr>
        <p:spPr>
          <a:xfrm>
            <a:off x="10092966" y="221191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GB" sz="2800" b="1" dirty="0"/>
              <a:t>Generic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0B2BA3-D06B-8DDB-72BA-B80B9536662C}"/>
              </a:ext>
            </a:extLst>
          </p:cNvPr>
          <p:cNvSpPr txBox="1"/>
          <p:nvPr/>
        </p:nvSpPr>
        <p:spPr>
          <a:xfrm>
            <a:off x="722127" y="3986951"/>
            <a:ext cx="24736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GB" sz="2800" b="1" dirty="0"/>
              <a:t>Specific:</a:t>
            </a:r>
          </a:p>
          <a:p>
            <a:pPr marL="285750" indent="-285750">
              <a:buFontTx/>
              <a:buChar char="-"/>
            </a:pPr>
            <a:r>
              <a:rPr lang="de-GB" sz="2800" b="1" dirty="0"/>
              <a:t>MoMent App</a:t>
            </a:r>
          </a:p>
          <a:p>
            <a:pPr marL="285750" indent="-285750">
              <a:buFontTx/>
              <a:buChar char="-"/>
            </a:pPr>
            <a:r>
              <a:rPr lang="de-GB" sz="2800" b="1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257170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Survey Recruitment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(as of August 5, 2022)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BBAED033-4E47-4331-E2A1-BA46F4E82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87972"/>
              </p:ext>
            </p:extLst>
          </p:nvPr>
        </p:nvGraphicFramePr>
        <p:xfrm>
          <a:off x="1503481" y="1804632"/>
          <a:ext cx="935810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084">
                  <a:extLst>
                    <a:ext uri="{9D8B030D-6E8A-4147-A177-3AD203B41FA5}">
                      <a16:colId xmlns:a16="http://schemas.microsoft.com/office/drawing/2014/main" val="1164201248"/>
                    </a:ext>
                  </a:extLst>
                </a:gridCol>
                <a:gridCol w="1898505">
                  <a:extLst>
                    <a:ext uri="{9D8B030D-6E8A-4147-A177-3AD203B41FA5}">
                      <a16:colId xmlns:a16="http://schemas.microsoft.com/office/drawing/2014/main" val="552152982"/>
                    </a:ext>
                  </a:extLst>
                </a:gridCol>
                <a:gridCol w="1322173">
                  <a:extLst>
                    <a:ext uri="{9D8B030D-6E8A-4147-A177-3AD203B41FA5}">
                      <a16:colId xmlns:a16="http://schemas.microsoft.com/office/drawing/2014/main" val="20134767"/>
                    </a:ext>
                  </a:extLst>
                </a:gridCol>
                <a:gridCol w="1346887">
                  <a:extLst>
                    <a:ext uri="{9D8B030D-6E8A-4147-A177-3AD203B41FA5}">
                      <a16:colId xmlns:a16="http://schemas.microsoft.com/office/drawing/2014/main" val="3642719153"/>
                    </a:ext>
                  </a:extLst>
                </a:gridCol>
                <a:gridCol w="1491784">
                  <a:extLst>
                    <a:ext uri="{9D8B030D-6E8A-4147-A177-3AD203B41FA5}">
                      <a16:colId xmlns:a16="http://schemas.microsoft.com/office/drawing/2014/main" val="3172777241"/>
                    </a:ext>
                  </a:extLst>
                </a:gridCol>
                <a:gridCol w="2091675">
                  <a:extLst>
                    <a:ext uri="{9D8B030D-6E8A-4147-A177-3AD203B41FA5}">
                      <a16:colId xmlns:a16="http://schemas.microsoft.com/office/drawing/2014/main" val="288932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Patients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Supporters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Clinicians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Belgium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1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6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Slovakia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72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4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4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97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Full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222"/>
                  </a:ext>
                </a:extLst>
              </a:tr>
            </a:tbl>
          </a:graphicData>
        </a:graphic>
      </p:graphicFrame>
      <p:pic>
        <p:nvPicPr>
          <p:cNvPr id="6" name="Grafik 5" descr="Abzeichen Tick1 mit einfarbiger Füllung">
            <a:extLst>
              <a:ext uri="{FF2B5EF4-FFF2-40B4-BE49-F238E27FC236}">
                <a16:creationId xmlns:a16="http://schemas.microsoft.com/office/drawing/2014/main" id="{65326A02-1B1E-98DD-689C-9F6460D85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621" y="4422370"/>
            <a:ext cx="328353" cy="328353"/>
          </a:xfrm>
          <a:prstGeom prst="rect">
            <a:avLst/>
          </a:prstGeom>
        </p:spPr>
      </p:pic>
      <p:pic>
        <p:nvPicPr>
          <p:cNvPr id="8" name="Grafik 7" descr="Abzeichen Tick1 mit einfarbiger Füllung">
            <a:extLst>
              <a:ext uri="{FF2B5EF4-FFF2-40B4-BE49-F238E27FC236}">
                <a16:creationId xmlns:a16="http://schemas.microsoft.com/office/drawing/2014/main" id="{04539EB6-CBA5-FABD-D1E7-C112324B4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165" y="4824883"/>
            <a:ext cx="328353" cy="328353"/>
          </a:xfrm>
          <a:prstGeom prst="rect">
            <a:avLst/>
          </a:prstGeom>
        </p:spPr>
      </p:pic>
      <p:pic>
        <p:nvPicPr>
          <p:cNvPr id="12" name="Grafik 11" descr="Abzeichen Tick1 mit einfarbiger Füllung">
            <a:extLst>
              <a:ext uri="{FF2B5EF4-FFF2-40B4-BE49-F238E27FC236}">
                <a16:creationId xmlns:a16="http://schemas.microsoft.com/office/drawing/2014/main" id="{FBA1BC33-F175-9871-2D1D-7A0888397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2958" y="4438339"/>
            <a:ext cx="328353" cy="328353"/>
          </a:xfrm>
          <a:prstGeom prst="rect">
            <a:avLst/>
          </a:prstGeom>
        </p:spPr>
      </p:pic>
      <p:pic>
        <p:nvPicPr>
          <p:cNvPr id="13" name="Grafik 12" descr="Abzeichen Tick1 mit einfarbiger Füllung">
            <a:extLst>
              <a:ext uri="{FF2B5EF4-FFF2-40B4-BE49-F238E27FC236}">
                <a16:creationId xmlns:a16="http://schemas.microsoft.com/office/drawing/2014/main" id="{11010F4B-AC51-D6AF-77B1-5E1824FEB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4320" y="4431101"/>
            <a:ext cx="328353" cy="328353"/>
          </a:xfrm>
          <a:prstGeom prst="rect">
            <a:avLst/>
          </a:prstGeom>
        </p:spPr>
      </p:pic>
      <p:pic>
        <p:nvPicPr>
          <p:cNvPr id="14" name="Grafik 13" descr="Abzeichen Tick1 mit einfarbiger Füllung">
            <a:extLst>
              <a:ext uri="{FF2B5EF4-FFF2-40B4-BE49-F238E27FC236}">
                <a16:creationId xmlns:a16="http://schemas.microsoft.com/office/drawing/2014/main" id="{66E69B98-D223-4445-37E5-6A5FCE380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0307" y="4446054"/>
            <a:ext cx="328353" cy="328353"/>
          </a:xfrm>
          <a:prstGeom prst="rect">
            <a:avLst/>
          </a:prstGeom>
        </p:spPr>
      </p:pic>
      <p:pic>
        <p:nvPicPr>
          <p:cNvPr id="15" name="Grafik 14" descr="Abzeichen Tick1 mit einfarbiger Füllung">
            <a:extLst>
              <a:ext uri="{FF2B5EF4-FFF2-40B4-BE49-F238E27FC236}">
                <a16:creationId xmlns:a16="http://schemas.microsoft.com/office/drawing/2014/main" id="{5885839A-58DA-89D7-E3BE-1541627EC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0307" y="4824883"/>
            <a:ext cx="328353" cy="328353"/>
          </a:xfrm>
          <a:prstGeom prst="rect">
            <a:avLst/>
          </a:prstGeom>
        </p:spPr>
      </p:pic>
      <p:pic>
        <p:nvPicPr>
          <p:cNvPr id="16" name="Grafik 15" descr="Abzeichen Tick1 mit einfarbiger Füllung">
            <a:extLst>
              <a:ext uri="{FF2B5EF4-FFF2-40B4-BE49-F238E27FC236}">
                <a16:creationId xmlns:a16="http://schemas.microsoft.com/office/drawing/2014/main" id="{1F4A828F-D240-8788-012A-42FC61D4C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745" y="4807889"/>
            <a:ext cx="328353" cy="328353"/>
          </a:xfrm>
          <a:prstGeom prst="rect">
            <a:avLst/>
          </a:prstGeom>
        </p:spPr>
      </p:pic>
      <p:pic>
        <p:nvPicPr>
          <p:cNvPr id="18" name="Grafik 17" descr="Markee nicht mehr folgen Silhouette">
            <a:extLst>
              <a:ext uri="{FF2B5EF4-FFF2-40B4-BE49-F238E27FC236}">
                <a16:creationId xmlns:a16="http://schemas.microsoft.com/office/drawing/2014/main" id="{07C3F9CD-583C-E72A-C1DA-6BB49BFB3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2958" y="4826306"/>
            <a:ext cx="328353" cy="328353"/>
          </a:xfrm>
          <a:prstGeom prst="rect">
            <a:avLst/>
          </a:prstGeom>
        </p:spPr>
      </p:pic>
      <p:pic>
        <p:nvPicPr>
          <p:cNvPr id="19" name="Grafik 18" descr="Abzeichen Tick1 mit einfarbiger Füllung">
            <a:extLst>
              <a:ext uri="{FF2B5EF4-FFF2-40B4-BE49-F238E27FC236}">
                <a16:creationId xmlns:a16="http://schemas.microsoft.com/office/drawing/2014/main" id="{901A1CB8-A45E-1954-8512-350BB3F5D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1568" y="4788548"/>
            <a:ext cx="328353" cy="328353"/>
          </a:xfrm>
          <a:prstGeom prst="rect">
            <a:avLst/>
          </a:prstGeom>
        </p:spPr>
      </p:pic>
      <p:pic>
        <p:nvPicPr>
          <p:cNvPr id="20" name="Grafik 19" descr="Abzeichen Tick1 mit einfarbiger Füllung">
            <a:extLst>
              <a:ext uri="{FF2B5EF4-FFF2-40B4-BE49-F238E27FC236}">
                <a16:creationId xmlns:a16="http://schemas.microsoft.com/office/drawing/2014/main" id="{D8B2522B-86FA-7990-F5B3-46ACED4C0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1567" y="4438339"/>
            <a:ext cx="328353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Implementation Strategies for Clinicians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FE683F4-F7BC-F86A-3DEC-D79738788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1581150"/>
            <a:ext cx="7772400" cy="32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Features Desired by Patients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26D7B81-CAC7-C5F3-21AC-6040D60C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50" y="1479550"/>
            <a:ext cx="7772400" cy="35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>
                <a:solidFill>
                  <a:srgbClr val="0070C0"/>
                </a:solidFill>
              </a:rPr>
              <a:t>WP</a:t>
            </a:r>
            <a:r>
              <a:rPr lang="en-GB" sz="3200" b="1" dirty="0">
                <a:solidFill>
                  <a:srgbClr val="0070C0"/>
                </a:solidFill>
              </a:rPr>
              <a:t>5</a:t>
            </a:r>
            <a:r>
              <a:rPr lang="en-BE" sz="3200" b="1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Perceived Potential Benefits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2AA7DA-DEC6-A8B6-9A07-BFA789EA1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694" y="1263650"/>
            <a:ext cx="5323856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{EF9C6DBE-8DF2-C147-9220-C71D608627B5}tf10001061</Template>
  <TotalTime>0</TotalTime>
  <Words>1037</Words>
  <Application>Microsoft Macintosh PowerPoint</Application>
  <PresentationFormat>Breitbild</PresentationFormat>
  <Paragraphs>165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van Nierop</dc:creator>
  <cp:lastModifiedBy>WOLTERS Maria</cp:lastModifiedBy>
  <cp:revision>12</cp:revision>
  <dcterms:created xsi:type="dcterms:W3CDTF">2021-03-15T12:16:05Z</dcterms:created>
  <dcterms:modified xsi:type="dcterms:W3CDTF">2022-11-30T16:48:55Z</dcterms:modified>
</cp:coreProperties>
</file>